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9" r:id="rId2"/>
    <p:sldId id="257" r:id="rId3"/>
    <p:sldId id="258" r:id="rId4"/>
    <p:sldId id="260" r:id="rId5"/>
    <p:sldId id="261" r:id="rId6"/>
    <p:sldId id="263" r:id="rId7"/>
    <p:sldId id="264" r:id="rId8"/>
    <p:sldId id="265" r:id="rId9"/>
    <p:sldId id="266" r:id="rId10"/>
    <p:sldId id="259" r:id="rId11"/>
    <p:sldId id="262" r:id="rId12"/>
    <p:sldId id="267" r:id="rId13"/>
    <p:sldId id="281" r:id="rId14"/>
    <p:sldId id="273" r:id="rId15"/>
    <p:sldId id="274" r:id="rId16"/>
    <p:sldId id="275" r:id="rId17"/>
    <p:sldId id="276" r:id="rId18"/>
    <p:sldId id="277" r:id="rId19"/>
    <p:sldId id="278" r:id="rId20"/>
    <p:sldId id="268" r:id="rId21"/>
    <p:sldId id="280" r:id="rId22"/>
    <p:sldId id="270" r:id="rId23"/>
    <p:sldId id="28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2" autoAdjust="0"/>
    <p:restoredTop sz="90146" autoAdjust="0"/>
  </p:normalViewPr>
  <p:slideViewPr>
    <p:cSldViewPr snapToGrid="0">
      <p:cViewPr>
        <p:scale>
          <a:sx n="50" d="100"/>
          <a:sy n="50" d="100"/>
        </p:scale>
        <p:origin x="-1208" y="-4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2658B7-8908-460E-8183-676B1A9D2A9F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26821C-8529-418A-AADA-8D4250A0F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774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>
              <a:defRPr/>
            </a:pP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xảy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thủy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bóng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bay.</a:t>
            </a:r>
          </a:p>
          <a:p>
            <a:pPr lvl="0" algn="just">
              <a:defRPr/>
            </a:pP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Tất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nhiên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tấn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lvl="0" algn="just">
              <a:defRPr/>
            </a:pP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bóng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bay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tránh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ta.</a:t>
            </a:r>
          </a:p>
          <a:p>
            <a:pPr lvl="0" algn="just">
              <a:defRPr/>
            </a:pPr>
            <a:r>
              <a:rPr lang="en-US" sz="1200" dirty="0" err="1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</a:t>
            </a:r>
            <a:r>
              <a:rPr lang="vi-VN" sz="1200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200" dirty="0" err="1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</a:t>
            </a:r>
          </a:p>
          <a:p>
            <a:pPr lvl="0" algn="just">
              <a:defRPr/>
            </a:pPr>
            <a:r>
              <a:rPr lang="en-US" sz="1200" dirty="0" err="1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thật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nhanh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15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giây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</a:t>
            </a:r>
            <a:r>
              <a:rPr lang="vi-V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tục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).</a:t>
            </a:r>
          </a:p>
          <a:p>
            <a:pPr lvl="0" algn="just">
              <a:defRPr/>
            </a:pPr>
            <a:r>
              <a:rPr lang="en-US" sz="1200" dirty="0" err="1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</a:t>
            </a:r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bấm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màn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lvl="0" algn="just">
              <a:defRPr/>
            </a:pP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Bấm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hòn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biểu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</a:t>
            </a:r>
            <a:r>
              <a:rPr lang="vi-V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ợng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ng</a:t>
            </a:r>
            <a:r>
              <a:rPr lang="vi-V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ời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tiếp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theo.</a:t>
            </a:r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>
              <a:defRPr/>
            </a:pPr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6821C-8529-418A-AADA-8D4250A0F9C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367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96BF6-2D87-4ADD-8B88-8AF7385EDB84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6238F-ABA3-4CAE-B539-C5A148FEA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9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96BF6-2D87-4ADD-8B88-8AF7385EDB84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6238F-ABA3-4CAE-B539-C5A148FEA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740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96BF6-2D87-4ADD-8B88-8AF7385EDB84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6238F-ABA3-4CAE-B539-C5A148FEA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685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96BF6-2D87-4ADD-8B88-8AF7385EDB84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6238F-ABA3-4CAE-B539-C5A148FEA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097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96BF6-2D87-4ADD-8B88-8AF7385EDB84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6238F-ABA3-4CAE-B539-C5A148FEA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538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96BF6-2D87-4ADD-8B88-8AF7385EDB84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6238F-ABA3-4CAE-B539-C5A148FEA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830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96BF6-2D87-4ADD-8B88-8AF7385EDB84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6238F-ABA3-4CAE-B539-C5A148FEA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845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96BF6-2D87-4ADD-8B88-8AF7385EDB84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6238F-ABA3-4CAE-B539-C5A148FEA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087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96BF6-2D87-4ADD-8B88-8AF7385EDB84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6238F-ABA3-4CAE-B539-C5A148FEA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648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96BF6-2D87-4ADD-8B88-8AF7385EDB84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6238F-ABA3-4CAE-B539-C5A148FEA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511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96BF6-2D87-4ADD-8B88-8AF7385EDB84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6238F-ABA3-4CAE-B539-C5A148FEA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959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96BF6-2D87-4ADD-8B88-8AF7385EDB84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6238F-ABA3-4CAE-B539-C5A148FEA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508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28.png"/><Relationship Id="rId4" Type="http://schemas.microsoft.com/office/2007/relationships/hdphoto" Target="../media/hdphoto1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0.png"/><Relationship Id="rId7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26" Type="http://schemas.openxmlformats.org/officeDocument/2006/relationships/image" Target="../media/image56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51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2" Type="http://schemas.openxmlformats.org/officeDocument/2006/relationships/audio" Target="../media/media1.wav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29" Type="http://schemas.openxmlformats.org/officeDocument/2006/relationships/audio" Target="NULL"/><Relationship Id="rId1" Type="http://schemas.microsoft.com/office/2007/relationships/media" Target="../media/media1.wav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24" Type="http://schemas.openxmlformats.org/officeDocument/2006/relationships/image" Target="../media/image54.png"/><Relationship Id="rId5" Type="http://schemas.openxmlformats.org/officeDocument/2006/relationships/audio" Target="../media/audio1.wav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28" Type="http://schemas.openxmlformats.org/officeDocument/2006/relationships/image" Target="../media/image58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Relationship Id="rId27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42.png"/><Relationship Id="rId18" Type="http://schemas.openxmlformats.org/officeDocument/2006/relationships/image" Target="../media/image49.png"/><Relationship Id="rId26" Type="http://schemas.openxmlformats.org/officeDocument/2006/relationships/image" Target="../media/image50.png"/><Relationship Id="rId3" Type="http://schemas.microsoft.com/office/2007/relationships/media" Target="../media/media3.wav"/><Relationship Id="rId21" Type="http://schemas.openxmlformats.org/officeDocument/2006/relationships/image" Target="../media/image5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8.png"/><Relationship Id="rId25" Type="http://schemas.openxmlformats.org/officeDocument/2006/relationships/image" Target="../media/image62.png"/><Relationship Id="rId2" Type="http://schemas.openxmlformats.org/officeDocument/2006/relationships/audio" Target="../media/media2.wav"/><Relationship Id="rId16" Type="http://schemas.openxmlformats.org/officeDocument/2006/relationships/image" Target="../media/image58.png"/><Relationship Id="rId20" Type="http://schemas.openxmlformats.org/officeDocument/2006/relationships/image" Target="../media/image61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39.png"/><Relationship Id="rId24" Type="http://schemas.openxmlformats.org/officeDocument/2006/relationships/image" Target="../media/image5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7.png"/><Relationship Id="rId23" Type="http://schemas.openxmlformats.org/officeDocument/2006/relationships/image" Target="../media/image54.png"/><Relationship Id="rId28" Type="http://schemas.openxmlformats.org/officeDocument/2006/relationships/audio" Target="NULL"/><Relationship Id="rId10" Type="http://schemas.openxmlformats.org/officeDocument/2006/relationships/image" Target="../media/image38.png"/><Relationship Id="rId19" Type="http://schemas.openxmlformats.org/officeDocument/2006/relationships/image" Target="../media/image51.png"/><Relationship Id="rId4" Type="http://schemas.openxmlformats.org/officeDocument/2006/relationships/audio" Target="../media/media3.wav"/><Relationship Id="rId9" Type="http://schemas.openxmlformats.org/officeDocument/2006/relationships/image" Target="../media/image60.png"/><Relationship Id="rId14" Type="http://schemas.openxmlformats.org/officeDocument/2006/relationships/image" Target="../media/image43.png"/><Relationship Id="rId22" Type="http://schemas.openxmlformats.org/officeDocument/2006/relationships/image" Target="../media/image53.png"/><Relationship Id="rId27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42.png"/><Relationship Id="rId18" Type="http://schemas.openxmlformats.org/officeDocument/2006/relationships/image" Target="../media/image49.png"/><Relationship Id="rId26" Type="http://schemas.openxmlformats.org/officeDocument/2006/relationships/image" Target="../media/image50.png"/><Relationship Id="rId3" Type="http://schemas.microsoft.com/office/2007/relationships/media" Target="../media/media3.wav"/><Relationship Id="rId21" Type="http://schemas.openxmlformats.org/officeDocument/2006/relationships/image" Target="../media/image5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8.png"/><Relationship Id="rId25" Type="http://schemas.openxmlformats.org/officeDocument/2006/relationships/image" Target="../media/image62.png"/><Relationship Id="rId2" Type="http://schemas.openxmlformats.org/officeDocument/2006/relationships/audio" Target="../media/media2.wav"/><Relationship Id="rId16" Type="http://schemas.openxmlformats.org/officeDocument/2006/relationships/image" Target="../media/image63.png"/><Relationship Id="rId20" Type="http://schemas.openxmlformats.org/officeDocument/2006/relationships/image" Target="../media/image61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39.png"/><Relationship Id="rId24" Type="http://schemas.openxmlformats.org/officeDocument/2006/relationships/image" Target="../media/image5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7.png"/><Relationship Id="rId23" Type="http://schemas.openxmlformats.org/officeDocument/2006/relationships/image" Target="../media/image54.png"/><Relationship Id="rId28" Type="http://schemas.openxmlformats.org/officeDocument/2006/relationships/audio" Target="NULL"/><Relationship Id="rId10" Type="http://schemas.openxmlformats.org/officeDocument/2006/relationships/image" Target="../media/image38.png"/><Relationship Id="rId19" Type="http://schemas.openxmlformats.org/officeDocument/2006/relationships/image" Target="../media/image51.png"/><Relationship Id="rId4" Type="http://schemas.openxmlformats.org/officeDocument/2006/relationships/audio" Target="../media/media3.wav"/><Relationship Id="rId9" Type="http://schemas.openxmlformats.org/officeDocument/2006/relationships/image" Target="../media/image60.png"/><Relationship Id="rId14" Type="http://schemas.openxmlformats.org/officeDocument/2006/relationships/image" Target="../media/image43.png"/><Relationship Id="rId22" Type="http://schemas.openxmlformats.org/officeDocument/2006/relationships/image" Target="../media/image53.png"/><Relationship Id="rId27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42.png"/><Relationship Id="rId18" Type="http://schemas.openxmlformats.org/officeDocument/2006/relationships/image" Target="../media/image49.png"/><Relationship Id="rId26" Type="http://schemas.openxmlformats.org/officeDocument/2006/relationships/image" Target="../media/image50.png"/><Relationship Id="rId3" Type="http://schemas.microsoft.com/office/2007/relationships/media" Target="../media/media3.wav"/><Relationship Id="rId21" Type="http://schemas.openxmlformats.org/officeDocument/2006/relationships/image" Target="../media/image5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8.png"/><Relationship Id="rId25" Type="http://schemas.openxmlformats.org/officeDocument/2006/relationships/image" Target="../media/image62.png"/><Relationship Id="rId2" Type="http://schemas.openxmlformats.org/officeDocument/2006/relationships/audio" Target="../media/media2.wav"/><Relationship Id="rId16" Type="http://schemas.openxmlformats.org/officeDocument/2006/relationships/image" Target="../media/image64.png"/><Relationship Id="rId20" Type="http://schemas.openxmlformats.org/officeDocument/2006/relationships/image" Target="../media/image61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39.png"/><Relationship Id="rId24" Type="http://schemas.openxmlformats.org/officeDocument/2006/relationships/image" Target="../media/image5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7.png"/><Relationship Id="rId23" Type="http://schemas.openxmlformats.org/officeDocument/2006/relationships/image" Target="../media/image54.png"/><Relationship Id="rId28" Type="http://schemas.openxmlformats.org/officeDocument/2006/relationships/audio" Target="NULL"/><Relationship Id="rId10" Type="http://schemas.openxmlformats.org/officeDocument/2006/relationships/image" Target="../media/image38.png"/><Relationship Id="rId19" Type="http://schemas.openxmlformats.org/officeDocument/2006/relationships/image" Target="../media/image51.png"/><Relationship Id="rId4" Type="http://schemas.openxmlformats.org/officeDocument/2006/relationships/audio" Target="../media/media3.wav"/><Relationship Id="rId9" Type="http://schemas.openxmlformats.org/officeDocument/2006/relationships/image" Target="../media/image60.png"/><Relationship Id="rId14" Type="http://schemas.openxmlformats.org/officeDocument/2006/relationships/image" Target="../media/image43.png"/><Relationship Id="rId22" Type="http://schemas.openxmlformats.org/officeDocument/2006/relationships/image" Target="../media/image53.png"/><Relationship Id="rId27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42.png"/><Relationship Id="rId18" Type="http://schemas.openxmlformats.org/officeDocument/2006/relationships/image" Target="../media/image49.png"/><Relationship Id="rId26" Type="http://schemas.openxmlformats.org/officeDocument/2006/relationships/image" Target="../media/image50.png"/><Relationship Id="rId3" Type="http://schemas.microsoft.com/office/2007/relationships/media" Target="../media/media3.wav"/><Relationship Id="rId21" Type="http://schemas.openxmlformats.org/officeDocument/2006/relationships/image" Target="../media/image5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8.png"/><Relationship Id="rId25" Type="http://schemas.openxmlformats.org/officeDocument/2006/relationships/image" Target="../media/image62.png"/><Relationship Id="rId2" Type="http://schemas.openxmlformats.org/officeDocument/2006/relationships/audio" Target="../media/media2.wav"/><Relationship Id="rId16" Type="http://schemas.openxmlformats.org/officeDocument/2006/relationships/image" Target="../media/image65.png"/><Relationship Id="rId20" Type="http://schemas.openxmlformats.org/officeDocument/2006/relationships/image" Target="../media/image61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39.png"/><Relationship Id="rId24" Type="http://schemas.openxmlformats.org/officeDocument/2006/relationships/image" Target="../media/image5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7.png"/><Relationship Id="rId23" Type="http://schemas.openxmlformats.org/officeDocument/2006/relationships/image" Target="../media/image54.png"/><Relationship Id="rId28" Type="http://schemas.openxmlformats.org/officeDocument/2006/relationships/audio" Target="NULL"/><Relationship Id="rId10" Type="http://schemas.openxmlformats.org/officeDocument/2006/relationships/image" Target="../media/image38.png"/><Relationship Id="rId19" Type="http://schemas.openxmlformats.org/officeDocument/2006/relationships/image" Target="../media/image51.png"/><Relationship Id="rId4" Type="http://schemas.openxmlformats.org/officeDocument/2006/relationships/audio" Target="../media/media3.wav"/><Relationship Id="rId9" Type="http://schemas.openxmlformats.org/officeDocument/2006/relationships/image" Target="../media/image60.png"/><Relationship Id="rId14" Type="http://schemas.openxmlformats.org/officeDocument/2006/relationships/image" Target="../media/image43.png"/><Relationship Id="rId22" Type="http://schemas.openxmlformats.org/officeDocument/2006/relationships/image" Target="../media/image53.png"/><Relationship Id="rId27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42.png"/><Relationship Id="rId18" Type="http://schemas.openxmlformats.org/officeDocument/2006/relationships/image" Target="../media/image49.png"/><Relationship Id="rId26" Type="http://schemas.openxmlformats.org/officeDocument/2006/relationships/image" Target="../media/image50.png"/><Relationship Id="rId3" Type="http://schemas.microsoft.com/office/2007/relationships/media" Target="../media/media3.wav"/><Relationship Id="rId21" Type="http://schemas.openxmlformats.org/officeDocument/2006/relationships/image" Target="../media/image5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8.png"/><Relationship Id="rId25" Type="http://schemas.openxmlformats.org/officeDocument/2006/relationships/image" Target="../media/image62.png"/><Relationship Id="rId2" Type="http://schemas.openxmlformats.org/officeDocument/2006/relationships/audio" Target="../media/media2.wav"/><Relationship Id="rId16" Type="http://schemas.openxmlformats.org/officeDocument/2006/relationships/image" Target="../media/image66.png"/><Relationship Id="rId20" Type="http://schemas.openxmlformats.org/officeDocument/2006/relationships/image" Target="../media/image61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39.png"/><Relationship Id="rId24" Type="http://schemas.openxmlformats.org/officeDocument/2006/relationships/image" Target="../media/image5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7.png"/><Relationship Id="rId23" Type="http://schemas.openxmlformats.org/officeDocument/2006/relationships/image" Target="../media/image54.png"/><Relationship Id="rId28" Type="http://schemas.openxmlformats.org/officeDocument/2006/relationships/audio" Target="NULL"/><Relationship Id="rId10" Type="http://schemas.openxmlformats.org/officeDocument/2006/relationships/image" Target="../media/image38.png"/><Relationship Id="rId19" Type="http://schemas.openxmlformats.org/officeDocument/2006/relationships/image" Target="../media/image51.png"/><Relationship Id="rId4" Type="http://schemas.openxmlformats.org/officeDocument/2006/relationships/audio" Target="../media/media3.wav"/><Relationship Id="rId9" Type="http://schemas.openxmlformats.org/officeDocument/2006/relationships/image" Target="../media/image60.png"/><Relationship Id="rId14" Type="http://schemas.openxmlformats.org/officeDocument/2006/relationships/image" Target="../media/image43.png"/><Relationship Id="rId22" Type="http://schemas.openxmlformats.org/officeDocument/2006/relationships/image" Target="../media/image53.png"/><Relationship Id="rId27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8.png"/><Relationship Id="rId7" Type="http://schemas.microsoft.com/office/2007/relationships/hdphoto" Target="../media/hdphoto18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microsoft.com/office/2007/relationships/hdphoto" Target="../media/hdphoto17.wdp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5.wdp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1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24.png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2218323" y="1789839"/>
          <a:ext cx="7667124" cy="48938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55708">
                  <a:extLst>
                    <a:ext uri="{9D8B030D-6E8A-4147-A177-3AD203B41FA5}">
                      <a16:colId xmlns:a16="http://schemas.microsoft.com/office/drawing/2014/main" xmlns="" val="3943680963"/>
                    </a:ext>
                  </a:extLst>
                </a:gridCol>
                <a:gridCol w="2555708">
                  <a:extLst>
                    <a:ext uri="{9D8B030D-6E8A-4147-A177-3AD203B41FA5}">
                      <a16:colId xmlns:a16="http://schemas.microsoft.com/office/drawing/2014/main" xmlns="" val="3678174177"/>
                    </a:ext>
                  </a:extLst>
                </a:gridCol>
                <a:gridCol w="2555708">
                  <a:extLst>
                    <a:ext uri="{9D8B030D-6E8A-4147-A177-3AD203B41FA5}">
                      <a16:colId xmlns:a16="http://schemas.microsoft.com/office/drawing/2014/main" xmlns="" val="918611483"/>
                    </a:ext>
                  </a:extLst>
                </a:gridCol>
              </a:tblGrid>
              <a:tr h="1747304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25893275"/>
                  </a:ext>
                </a:extLst>
              </a:tr>
              <a:tr h="157327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94553980"/>
                  </a:ext>
                </a:extLst>
              </a:tr>
              <a:tr h="1573272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375982"/>
                  </a:ext>
                </a:extLst>
              </a:tr>
            </a:tbl>
          </a:graphicData>
        </a:graphic>
      </p:graphicFrame>
      <p:pic>
        <p:nvPicPr>
          <p:cNvPr id="5" name="图片 3" descr="图片包含 物体&#10;&#10;自动生成的说明">
            <a:extLst>
              <a:ext uri="{FF2B5EF4-FFF2-40B4-BE49-F238E27FC236}">
                <a16:creationId xmlns:a16="http://schemas.microsoft.com/office/drawing/2014/main" xmlns="" id="{AFC47233-D177-4089-A97C-EB4DB4E00B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189" y="-929087"/>
            <a:ext cx="6041139" cy="3006225"/>
          </a:xfrm>
          <a:prstGeom prst="rect">
            <a:avLst/>
          </a:prstGeom>
        </p:spPr>
      </p:pic>
      <p:sp>
        <p:nvSpPr>
          <p:cNvPr id="6" name="文本框 11">
            <a:extLst>
              <a:ext uri="{FF2B5EF4-FFF2-40B4-BE49-F238E27FC236}">
                <a16:creationId xmlns:a16="http://schemas.microsoft.com/office/drawing/2014/main" xmlns="" id="{00F80FBE-D0EC-4F31-BE85-5D36CF62DC49}"/>
              </a:ext>
            </a:extLst>
          </p:cNvPr>
          <p:cNvSpPr txBox="1"/>
          <p:nvPr/>
        </p:nvSpPr>
        <p:spPr>
          <a:xfrm>
            <a:off x="3866867" y="612126"/>
            <a:ext cx="4530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Warm- up: </a:t>
            </a:r>
            <a:r>
              <a:rPr lang="en-US" altLang="zh-CN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Pelmanism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08539" y="2280779"/>
            <a:ext cx="2277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Historic</a:t>
            </a:r>
            <a:endParaRPr lang="en-US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7607686" y="3916025"/>
            <a:ext cx="2277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Modern</a:t>
            </a:r>
            <a:endParaRPr lang="en-US" sz="4400" dirty="0"/>
          </a:p>
        </p:txBody>
      </p:sp>
      <p:sp>
        <p:nvSpPr>
          <p:cNvPr id="9" name="TextBox 8"/>
          <p:cNvSpPr txBox="1"/>
          <p:nvPr/>
        </p:nvSpPr>
        <p:spPr>
          <a:xfrm>
            <a:off x="7425390" y="2348704"/>
            <a:ext cx="2277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Narrow</a:t>
            </a:r>
            <a:endParaRPr lang="en-US" sz="4400" dirty="0"/>
          </a:p>
        </p:txBody>
      </p:sp>
      <p:sp>
        <p:nvSpPr>
          <p:cNvPr id="10" name="TextBox 9"/>
          <p:cNvSpPr txBox="1"/>
          <p:nvPr/>
        </p:nvSpPr>
        <p:spPr>
          <a:xfrm>
            <a:off x="4913004" y="3852042"/>
            <a:ext cx="2277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Wide</a:t>
            </a:r>
            <a:endParaRPr lang="en-US" sz="4400" dirty="0"/>
          </a:p>
        </p:txBody>
      </p:sp>
      <p:sp>
        <p:nvSpPr>
          <p:cNvPr id="11" name="TextBox 10"/>
          <p:cNvSpPr txBox="1"/>
          <p:nvPr/>
        </p:nvSpPr>
        <p:spPr>
          <a:xfrm>
            <a:off x="2342772" y="5655343"/>
            <a:ext cx="2277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boring</a:t>
            </a:r>
            <a:endParaRPr lang="en-US" sz="4400" dirty="0"/>
          </a:p>
        </p:txBody>
      </p:sp>
      <p:sp>
        <p:nvSpPr>
          <p:cNvPr id="12" name="TextBox 11"/>
          <p:cNvSpPr txBox="1"/>
          <p:nvPr/>
        </p:nvSpPr>
        <p:spPr>
          <a:xfrm>
            <a:off x="7425390" y="5566483"/>
            <a:ext cx="2277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exciting</a:t>
            </a:r>
            <a:endParaRPr lang="en-US" sz="4400" dirty="0"/>
          </a:p>
        </p:txBody>
      </p:sp>
      <p:sp>
        <p:nvSpPr>
          <p:cNvPr id="13" name="TextBox 12"/>
          <p:cNvSpPr txBox="1"/>
          <p:nvPr/>
        </p:nvSpPr>
        <p:spPr>
          <a:xfrm>
            <a:off x="4876516" y="2233149"/>
            <a:ext cx="2277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Noisy</a:t>
            </a:r>
            <a:endParaRPr lang="en-US" sz="4400" dirty="0"/>
          </a:p>
        </p:txBody>
      </p:sp>
      <p:sp>
        <p:nvSpPr>
          <p:cNvPr id="14" name="TextBox 13"/>
          <p:cNvSpPr txBox="1"/>
          <p:nvPr/>
        </p:nvSpPr>
        <p:spPr>
          <a:xfrm>
            <a:off x="2342772" y="3988822"/>
            <a:ext cx="2277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Peaceful</a:t>
            </a:r>
            <a:endParaRPr lang="en-US" sz="4400" dirty="0"/>
          </a:p>
        </p:txBody>
      </p:sp>
      <p:pic>
        <p:nvPicPr>
          <p:cNvPr id="15" name="Picture 14" descr="Wish Star Cutie Mark by The-Smiling-Pony on DeviantArt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5144935"/>
            <a:ext cx="2137079" cy="1401612"/>
          </a:xfrm>
          <a:prstGeom prst="rect">
            <a:avLst/>
          </a:prstGeom>
        </p:spPr>
      </p:pic>
      <p:sp>
        <p:nvSpPr>
          <p:cNvPr id="18" name="che 7"/>
          <p:cNvSpPr/>
          <p:nvPr/>
        </p:nvSpPr>
        <p:spPr>
          <a:xfrm>
            <a:off x="2206462" y="5088020"/>
            <a:ext cx="2623953" cy="1587056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 smtClean="0">
                <a:solidFill>
                  <a:schemeClr val="tx1"/>
                </a:solidFill>
              </a:rPr>
              <a:t>7</a:t>
            </a:r>
            <a:endParaRPr lang="en-US" sz="11500" b="1" dirty="0">
              <a:solidFill>
                <a:schemeClr val="tx1"/>
              </a:solidFill>
            </a:endParaRPr>
          </a:p>
        </p:txBody>
      </p:sp>
      <p:sp>
        <p:nvSpPr>
          <p:cNvPr id="17" name="che 8"/>
          <p:cNvSpPr/>
          <p:nvPr/>
        </p:nvSpPr>
        <p:spPr>
          <a:xfrm>
            <a:off x="4820149" y="5104449"/>
            <a:ext cx="2587752" cy="157062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 smtClean="0">
                <a:solidFill>
                  <a:schemeClr val="tx1"/>
                </a:solidFill>
              </a:rPr>
              <a:t>8</a:t>
            </a:r>
            <a:endParaRPr lang="en-US" sz="11500" b="1" dirty="0">
              <a:solidFill>
                <a:schemeClr val="tx1"/>
              </a:solidFill>
            </a:endParaRPr>
          </a:p>
        </p:txBody>
      </p:sp>
      <p:sp>
        <p:nvSpPr>
          <p:cNvPr id="19" name="che 6"/>
          <p:cNvSpPr/>
          <p:nvPr/>
        </p:nvSpPr>
        <p:spPr>
          <a:xfrm>
            <a:off x="7355946" y="3529654"/>
            <a:ext cx="2525549" cy="158094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 smtClean="0">
                <a:solidFill>
                  <a:schemeClr val="tx1"/>
                </a:solidFill>
              </a:rPr>
              <a:t>6</a:t>
            </a:r>
            <a:endParaRPr lang="en-US" sz="11500" b="1" dirty="0">
              <a:solidFill>
                <a:schemeClr val="tx1"/>
              </a:solidFill>
            </a:endParaRPr>
          </a:p>
        </p:txBody>
      </p:sp>
      <p:sp>
        <p:nvSpPr>
          <p:cNvPr id="16" name="che 9"/>
          <p:cNvSpPr/>
          <p:nvPr/>
        </p:nvSpPr>
        <p:spPr>
          <a:xfrm>
            <a:off x="7407902" y="5133513"/>
            <a:ext cx="2473594" cy="155448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 smtClean="0">
                <a:solidFill>
                  <a:schemeClr val="tx1"/>
                </a:solidFill>
              </a:rPr>
              <a:t>9</a:t>
            </a:r>
            <a:endParaRPr lang="en-US" sz="11500" b="1" dirty="0">
              <a:solidFill>
                <a:schemeClr val="tx1"/>
              </a:solidFill>
            </a:endParaRPr>
          </a:p>
        </p:txBody>
      </p:sp>
      <p:sp>
        <p:nvSpPr>
          <p:cNvPr id="21" name="che 4"/>
          <p:cNvSpPr/>
          <p:nvPr/>
        </p:nvSpPr>
        <p:spPr>
          <a:xfrm>
            <a:off x="2212628" y="3523505"/>
            <a:ext cx="2619315" cy="158848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 smtClean="0">
                <a:solidFill>
                  <a:schemeClr val="tx1"/>
                </a:solidFill>
              </a:rPr>
              <a:t>4</a:t>
            </a:r>
            <a:endParaRPr lang="en-US" sz="11500" b="1" dirty="0">
              <a:solidFill>
                <a:schemeClr val="tx1"/>
              </a:solidFill>
            </a:endParaRPr>
          </a:p>
        </p:txBody>
      </p:sp>
      <p:sp>
        <p:nvSpPr>
          <p:cNvPr id="22" name="che 3"/>
          <p:cNvSpPr/>
          <p:nvPr/>
        </p:nvSpPr>
        <p:spPr>
          <a:xfrm>
            <a:off x="7349780" y="1789839"/>
            <a:ext cx="2531716" cy="1717237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 smtClean="0">
                <a:solidFill>
                  <a:schemeClr val="tx1"/>
                </a:solidFill>
              </a:rPr>
              <a:t>3</a:t>
            </a:r>
            <a:endParaRPr lang="en-US" sz="11500" b="1" dirty="0">
              <a:solidFill>
                <a:schemeClr val="tx1"/>
              </a:solidFill>
            </a:endParaRPr>
          </a:p>
        </p:txBody>
      </p:sp>
      <p:sp>
        <p:nvSpPr>
          <p:cNvPr id="23" name="che 2"/>
          <p:cNvSpPr/>
          <p:nvPr/>
        </p:nvSpPr>
        <p:spPr>
          <a:xfrm>
            <a:off x="4791004" y="1779804"/>
            <a:ext cx="2564942" cy="1733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 smtClean="0">
                <a:solidFill>
                  <a:schemeClr val="tx1"/>
                </a:solidFill>
              </a:rPr>
              <a:t>2</a:t>
            </a:r>
            <a:endParaRPr lang="en-US" sz="11500" b="1" dirty="0">
              <a:solidFill>
                <a:schemeClr val="tx1"/>
              </a:solidFill>
            </a:endParaRPr>
          </a:p>
        </p:txBody>
      </p:sp>
      <p:sp>
        <p:nvSpPr>
          <p:cNvPr id="24" name="che 1"/>
          <p:cNvSpPr/>
          <p:nvPr/>
        </p:nvSpPr>
        <p:spPr>
          <a:xfrm>
            <a:off x="2232229" y="1779804"/>
            <a:ext cx="2558775" cy="1727272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 smtClean="0">
                <a:solidFill>
                  <a:schemeClr val="tx1"/>
                </a:solidFill>
              </a:rPr>
              <a:t>1</a:t>
            </a:r>
            <a:endParaRPr lang="en-US" sz="11500" b="1" dirty="0">
              <a:solidFill>
                <a:schemeClr val="tx1"/>
              </a:solidFill>
            </a:endParaRPr>
          </a:p>
        </p:txBody>
      </p:sp>
      <p:sp>
        <p:nvSpPr>
          <p:cNvPr id="20" name="che 5"/>
          <p:cNvSpPr/>
          <p:nvPr/>
        </p:nvSpPr>
        <p:spPr>
          <a:xfrm>
            <a:off x="4837638" y="3546044"/>
            <a:ext cx="2512142" cy="155840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 smtClean="0">
                <a:solidFill>
                  <a:schemeClr val="tx1"/>
                </a:solidFill>
              </a:rPr>
              <a:t>5</a:t>
            </a:r>
            <a:endParaRPr lang="en-US" sz="11500" b="1" dirty="0">
              <a:solidFill>
                <a:schemeClr val="tx1"/>
              </a:solidFill>
            </a:endParaRPr>
          </a:p>
        </p:txBody>
      </p:sp>
      <p:pic>
        <p:nvPicPr>
          <p:cNvPr id="32" name="图片 10">
            <a:extLst>
              <a:ext uri="{FF2B5EF4-FFF2-40B4-BE49-F238E27FC236}">
                <a16:creationId xmlns:a16="http://schemas.microsoft.com/office/drawing/2014/main" xmlns="" id="{F33C7E8B-064C-4446-B887-78DC947EA8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" t="68620" r="59858" b="-1498"/>
          <a:stretch/>
        </p:blipFill>
        <p:spPr>
          <a:xfrm>
            <a:off x="9645194" y="4960735"/>
            <a:ext cx="2786541" cy="2061275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10411258" y="3916025"/>
            <a:ext cx="1254412" cy="898755"/>
            <a:chOff x="10123903" y="4198692"/>
            <a:chExt cx="1254412" cy="898755"/>
          </a:xfrm>
        </p:grpSpPr>
        <p:pic>
          <p:nvPicPr>
            <p:cNvPr id="34" name="图片 9" descr="图片包含 浅色, 深色, 指节铜套, 镜子&#10;&#10;自动生成的说明">
              <a:extLst>
                <a:ext uri="{FF2B5EF4-FFF2-40B4-BE49-F238E27FC236}">
                  <a16:creationId xmlns:a16="http://schemas.microsoft.com/office/drawing/2014/main" xmlns="" id="{10A059D4-D647-4107-A979-466427156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955" b="61809"/>
            <a:stretch/>
          </p:blipFill>
          <p:spPr>
            <a:xfrm rot="318111">
              <a:off x="10123903" y="4198692"/>
              <a:ext cx="1254412" cy="89875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0205805" y="4417928"/>
              <a:ext cx="10427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Fighting</a:t>
              </a:r>
              <a:endParaRPr lang="en-US" sz="2000" b="1" dirty="0"/>
            </a:p>
          </p:txBody>
        </p:sp>
      </p:grpSp>
      <p:pic>
        <p:nvPicPr>
          <p:cNvPr id="37" name="图片 6">
            <a:extLst>
              <a:ext uri="{FF2B5EF4-FFF2-40B4-BE49-F238E27FC236}">
                <a16:creationId xmlns:a16="http://schemas.microsoft.com/office/drawing/2014/main" xmlns="" id="{BB6506BA-FAFA-4BF6-8CED-A63C0C4119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74" t="32740" r="-3590" b="34382"/>
          <a:stretch/>
        </p:blipFill>
        <p:spPr>
          <a:xfrm>
            <a:off x="-330035" y="4933294"/>
            <a:ext cx="3204174" cy="2008256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64727" y="3850844"/>
            <a:ext cx="1254412" cy="898755"/>
            <a:chOff x="10123903" y="4198692"/>
            <a:chExt cx="1254412" cy="898755"/>
          </a:xfrm>
        </p:grpSpPr>
        <p:pic>
          <p:nvPicPr>
            <p:cNvPr id="29" name="图片 9" descr="图片包含 浅色, 深色, 指节铜套, 镜子&#10;&#10;自动生成的说明">
              <a:extLst>
                <a:ext uri="{FF2B5EF4-FFF2-40B4-BE49-F238E27FC236}">
                  <a16:creationId xmlns:a16="http://schemas.microsoft.com/office/drawing/2014/main" xmlns="" id="{10A059D4-D647-4107-A979-466427156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955" b="61809"/>
            <a:stretch/>
          </p:blipFill>
          <p:spPr>
            <a:xfrm rot="318111">
              <a:off x="10123903" y="4198692"/>
              <a:ext cx="1254412" cy="898755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10205805" y="4417928"/>
              <a:ext cx="10427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Fighting</a:t>
              </a:r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0140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7" grpId="0" animBg="1"/>
      <p:bldP spid="19" grpId="0" animBg="1"/>
      <p:bldP spid="19" grpId="1" animBg="1"/>
      <p:bldP spid="16" grpId="0" animBg="1"/>
      <p:bldP spid="16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0" grpId="0" animBg="1"/>
      <p:bldP spid="20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.sachmem.vn/public/images/TA6T1SHS/U4-L3-Gramma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2" r="1215"/>
          <a:stretch/>
        </p:blipFill>
        <p:spPr bwMode="auto">
          <a:xfrm>
            <a:off x="0" y="1915886"/>
            <a:ext cx="12192000" cy="494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89352" y="-117384"/>
            <a:ext cx="7815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Wednesday, November 18</a:t>
            </a:r>
            <a:r>
              <a:rPr lang="en-US" sz="3600" baseline="30000" dirty="0" smtClean="0">
                <a:solidFill>
                  <a:schemeClr val="accent1">
                    <a:lumMod val="50000"/>
                  </a:schemeClr>
                </a:solidFill>
              </a:rPr>
              <a:t>th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 2020 </a:t>
            </a:r>
          </a:p>
          <a:p>
            <a:pPr algn="ctr"/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Period 30 - Lesson 3- A closer look 2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442986" y="897242"/>
            <a:ext cx="6716818" cy="1204348"/>
            <a:chOff x="4321296" y="1073515"/>
            <a:chExt cx="6716818" cy="1204348"/>
          </a:xfrm>
        </p:grpSpPr>
        <p:grpSp>
          <p:nvGrpSpPr>
            <p:cNvPr id="5" name="OCTOPUS"/>
            <p:cNvGrpSpPr/>
            <p:nvPr/>
          </p:nvGrpSpPr>
          <p:grpSpPr>
            <a:xfrm>
              <a:off x="4321296" y="1073515"/>
              <a:ext cx="1695201" cy="1204348"/>
              <a:chOff x="2517828" y="1146146"/>
              <a:chExt cx="2057747" cy="1461917"/>
            </a:xfrm>
          </p:grpSpPr>
          <p:pic>
            <p:nvPicPr>
              <p:cNvPr id="8" name="图片 15">
                <a:extLst>
                  <a:ext uri="{FF2B5EF4-FFF2-40B4-BE49-F238E27FC236}">
                    <a16:creationId xmlns:a16="http://schemas.microsoft.com/office/drawing/2014/main" xmlns="" id="{679BC306-9284-4EC4-972C-A129B2E71A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7828" y="1146146"/>
                <a:ext cx="2057747" cy="1461917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3370281" y="1492064"/>
                <a:ext cx="564260" cy="7845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smtClean="0">
                    <a:solidFill>
                      <a:srgbClr val="FF0000"/>
                    </a:solidFill>
                  </a:rPr>
                  <a:t>6</a:t>
                </a: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5788382" y="1405670"/>
              <a:ext cx="5249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u="sng" dirty="0" smtClean="0">
                  <a:solidFill>
                    <a:srgbClr val="FF0000"/>
                  </a:solidFill>
                </a:rPr>
                <a:t>How to make comparisons 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5575663" y="4076699"/>
            <a:ext cx="958487" cy="3102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685066" y="6274118"/>
            <a:ext cx="629384" cy="783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500468" y="6510551"/>
            <a:ext cx="829024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410550" y="6562725"/>
            <a:ext cx="1165113" cy="1450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619842" y="6277402"/>
            <a:ext cx="1165113" cy="1450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772742" y="6768153"/>
            <a:ext cx="2609508" cy="3206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7772742" y="6291903"/>
            <a:ext cx="2209629" cy="2572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0207062" y="6510551"/>
            <a:ext cx="112768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051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89352" y="-117384"/>
            <a:ext cx="7815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Wednesday, November 18</a:t>
            </a:r>
            <a:r>
              <a:rPr lang="en-US" sz="3600" baseline="30000" dirty="0" smtClean="0">
                <a:solidFill>
                  <a:schemeClr val="accent1">
                    <a:lumMod val="50000"/>
                  </a:schemeClr>
                </a:solidFill>
              </a:rPr>
              <a:t>th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 2020 </a:t>
            </a:r>
          </a:p>
          <a:p>
            <a:pPr algn="ctr"/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Period 30 - Lesson 3- A closer look 2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321296" y="1008200"/>
            <a:ext cx="3549409" cy="1204348"/>
            <a:chOff x="2982020" y="1073515"/>
            <a:chExt cx="3549409" cy="1204348"/>
          </a:xfrm>
        </p:grpSpPr>
        <p:grpSp>
          <p:nvGrpSpPr>
            <p:cNvPr id="7" name="OCTOPUS"/>
            <p:cNvGrpSpPr/>
            <p:nvPr/>
          </p:nvGrpSpPr>
          <p:grpSpPr>
            <a:xfrm>
              <a:off x="2982020" y="1073515"/>
              <a:ext cx="1695201" cy="1204348"/>
              <a:chOff x="2517828" y="1146146"/>
              <a:chExt cx="2057747" cy="1461917"/>
            </a:xfrm>
          </p:grpSpPr>
          <p:pic>
            <p:nvPicPr>
              <p:cNvPr id="9" name="图片 15">
                <a:extLst>
                  <a:ext uri="{FF2B5EF4-FFF2-40B4-BE49-F238E27FC236}">
                    <a16:creationId xmlns:a16="http://schemas.microsoft.com/office/drawing/2014/main" xmlns="" id="{679BC306-9284-4EC4-972C-A129B2E71A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7828" y="1146146"/>
                <a:ext cx="2057747" cy="1461917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3370281" y="1492064"/>
                <a:ext cx="564260" cy="7845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</a:rPr>
                  <a:t>7</a:t>
                </a:r>
                <a:endParaRPr lang="en-US" sz="3600" b="1" dirty="0" smtClean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4449106" y="1405670"/>
              <a:ext cx="20823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u="sng" dirty="0" smtClean="0">
                  <a:solidFill>
                    <a:srgbClr val="FF0000"/>
                  </a:solidFill>
                </a:rPr>
                <a:t>Practice 3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004818"/>
            <a:ext cx="12192000" cy="5485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2466975"/>
            <a:ext cx="12192000" cy="43910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70707" y="3828540"/>
            <a:ext cx="1214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drier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997076" y="3828539"/>
            <a:ext cx="151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smaller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13245" y="4118995"/>
            <a:ext cx="151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older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81279" y="4494780"/>
            <a:ext cx="151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wider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21242" y="4669600"/>
            <a:ext cx="18583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m</a:t>
            </a:r>
            <a:r>
              <a:rPr lang="en-US" sz="3200" b="1" dirty="0" smtClean="0">
                <a:solidFill>
                  <a:srgbClr val="FF0000"/>
                </a:solidFill>
              </a:rPr>
              <a:t>ore delicious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811434" y="4782148"/>
            <a:ext cx="1858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cheaper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3063" y="3880791"/>
            <a:ext cx="770707" cy="4822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8928463" y="3863514"/>
            <a:ext cx="1068613" cy="4822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572199" y="4244986"/>
            <a:ext cx="881387" cy="3977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424603" y="4583288"/>
            <a:ext cx="881387" cy="3977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352617" y="4931629"/>
            <a:ext cx="1568625" cy="3977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7870705" y="4892396"/>
            <a:ext cx="1216127" cy="3977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56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89352" y="-117384"/>
            <a:ext cx="7815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Wednesday, November 18</a:t>
            </a:r>
            <a:r>
              <a:rPr lang="en-US" sz="3600" baseline="30000" dirty="0" smtClean="0">
                <a:solidFill>
                  <a:schemeClr val="accent1">
                    <a:lumMod val="50000"/>
                  </a:schemeClr>
                </a:solidFill>
              </a:rPr>
              <a:t>th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 2020 </a:t>
            </a:r>
          </a:p>
          <a:p>
            <a:pPr algn="ctr"/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Period 30 - Lesson 3- A closer look 2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321296" y="812255"/>
            <a:ext cx="3549409" cy="1204348"/>
            <a:chOff x="2982020" y="1073515"/>
            <a:chExt cx="3549409" cy="1204348"/>
          </a:xfrm>
        </p:grpSpPr>
        <p:grpSp>
          <p:nvGrpSpPr>
            <p:cNvPr id="6" name="OCTOPUS"/>
            <p:cNvGrpSpPr/>
            <p:nvPr/>
          </p:nvGrpSpPr>
          <p:grpSpPr>
            <a:xfrm>
              <a:off x="2982020" y="1073515"/>
              <a:ext cx="1695201" cy="1204348"/>
              <a:chOff x="2517828" y="1146146"/>
              <a:chExt cx="2057747" cy="1461917"/>
            </a:xfrm>
          </p:grpSpPr>
          <p:pic>
            <p:nvPicPr>
              <p:cNvPr id="8" name="图片 15">
                <a:extLst>
                  <a:ext uri="{FF2B5EF4-FFF2-40B4-BE49-F238E27FC236}">
                    <a16:creationId xmlns:a16="http://schemas.microsoft.com/office/drawing/2014/main" xmlns="" id="{679BC306-9284-4EC4-972C-A129B2E71A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7828" y="1146146"/>
                <a:ext cx="2057747" cy="1461917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3370281" y="1492064"/>
                <a:ext cx="564260" cy="7845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</a:rPr>
                  <a:t>7</a:t>
                </a:r>
                <a:endParaRPr lang="en-US" sz="3600" b="1" dirty="0" smtClean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4449106" y="1405670"/>
              <a:ext cx="20823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u="sng" dirty="0" smtClean="0">
                  <a:solidFill>
                    <a:srgbClr val="FF0000"/>
                  </a:solidFill>
                </a:rPr>
                <a:t>Practice 3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22684"/>
            <a:ext cx="12192000" cy="7107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64" y="2421245"/>
            <a:ext cx="2838271" cy="25622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4666" y="2330778"/>
            <a:ext cx="3437334" cy="2562225"/>
          </a:xfrm>
          <a:prstGeom prst="rect">
            <a:avLst/>
          </a:prstGeom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xmlns="" id="{FEF5202C-8014-45A0-AADF-0D58CD00E1D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4" t="14947" r="12830" b="33643"/>
          <a:stretch/>
        </p:blipFill>
        <p:spPr>
          <a:xfrm>
            <a:off x="2673733" y="2248320"/>
            <a:ext cx="3536949" cy="2984713"/>
          </a:xfrm>
          <a:prstGeom prst="rect">
            <a:avLst/>
          </a:prstGeom>
        </p:spPr>
      </p:pic>
      <p:pic>
        <p:nvPicPr>
          <p:cNvPr id="16" name="图片 9">
            <a:extLst>
              <a:ext uri="{FF2B5EF4-FFF2-40B4-BE49-F238E27FC236}">
                <a16:creationId xmlns:a16="http://schemas.microsoft.com/office/drawing/2014/main" xmlns="" id="{FEF5202C-8014-45A0-AADF-0D58CD00E1D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4" t="14947" r="12830" b="33643"/>
          <a:stretch/>
        </p:blipFill>
        <p:spPr>
          <a:xfrm>
            <a:off x="6367438" y="3827015"/>
            <a:ext cx="3552016" cy="313126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101942" y="3007551"/>
            <a:ext cx="26556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Yen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</a:rPr>
              <a:t>Binh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pPr algn="ctr"/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696540" y="3285434"/>
            <a:ext cx="178526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noisy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modern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n</a:t>
            </a:r>
            <a:r>
              <a:rPr lang="en-US" sz="2800" b="1" dirty="0" smtClean="0">
                <a:solidFill>
                  <a:srgbClr val="FF0000"/>
                </a:solidFill>
              </a:rPr>
              <a:t>arrow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expensive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57793" y="4615097"/>
            <a:ext cx="26556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Long Son:</a:t>
            </a:r>
          </a:p>
          <a:p>
            <a:pPr algn="ctr"/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309417" y="4928994"/>
            <a:ext cx="178526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peaceful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historic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wide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cheap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156753" y="5150873"/>
            <a:ext cx="6752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Yen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Binh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is _________ than Long Son.</a:t>
            </a:r>
          </a:p>
          <a:p>
            <a:pPr algn="ctr"/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096748" y="5121089"/>
            <a:ext cx="13913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n</a:t>
            </a:r>
            <a:r>
              <a:rPr lang="en-US" sz="3200" b="1" dirty="0" smtClean="0">
                <a:solidFill>
                  <a:srgbClr val="FF0000"/>
                </a:solidFill>
              </a:rPr>
              <a:t>oisier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114270" y="6102283"/>
            <a:ext cx="66123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Long Son is _________ than Yen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Binh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algn="ctr"/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263159" y="5667658"/>
            <a:ext cx="16846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m</a:t>
            </a:r>
            <a:r>
              <a:rPr lang="en-US" sz="3200" b="1" dirty="0" smtClean="0">
                <a:solidFill>
                  <a:srgbClr val="FF0000"/>
                </a:solidFill>
              </a:rPr>
              <a:t>ore 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peaceful</a:t>
            </a:r>
            <a:endParaRPr lang="en-US" sz="3200" b="1" dirty="0">
              <a:solidFill>
                <a:srgbClr val="FF0000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3805518" y="3729251"/>
            <a:ext cx="829024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429299" y="5392647"/>
            <a:ext cx="129847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563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  <p:bldP spid="23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2206"/>
            <a:ext cx="12192000" cy="8147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214" r="910"/>
          <a:stretch/>
        </p:blipFill>
        <p:spPr>
          <a:xfrm>
            <a:off x="133350" y="2667000"/>
            <a:ext cx="11925300" cy="4191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89352" y="-117384"/>
            <a:ext cx="7815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Wednesday, November 18</a:t>
            </a:r>
            <a:r>
              <a:rPr lang="en-US" sz="3600" baseline="30000" dirty="0" smtClean="0">
                <a:solidFill>
                  <a:schemeClr val="accent1">
                    <a:lumMod val="50000"/>
                  </a:schemeClr>
                </a:solidFill>
              </a:rPr>
              <a:t>th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 2020 </a:t>
            </a:r>
          </a:p>
          <a:p>
            <a:pPr algn="ctr"/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Period 30 - Lesson 3- A closer look 2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321296" y="812255"/>
            <a:ext cx="3549409" cy="1204348"/>
            <a:chOff x="2982020" y="1073515"/>
            <a:chExt cx="3549409" cy="1204348"/>
          </a:xfrm>
        </p:grpSpPr>
        <p:grpSp>
          <p:nvGrpSpPr>
            <p:cNvPr id="8" name="OCTOPUS"/>
            <p:cNvGrpSpPr/>
            <p:nvPr/>
          </p:nvGrpSpPr>
          <p:grpSpPr>
            <a:xfrm>
              <a:off x="2982020" y="1073515"/>
              <a:ext cx="1695201" cy="1204348"/>
              <a:chOff x="2517828" y="1146146"/>
              <a:chExt cx="2057747" cy="1461917"/>
            </a:xfrm>
          </p:grpSpPr>
          <p:pic>
            <p:nvPicPr>
              <p:cNvPr id="10" name="图片 15">
                <a:extLst>
                  <a:ext uri="{FF2B5EF4-FFF2-40B4-BE49-F238E27FC236}">
                    <a16:creationId xmlns:a16="http://schemas.microsoft.com/office/drawing/2014/main" xmlns="" id="{679BC306-9284-4EC4-972C-A129B2E71A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7828" y="1146146"/>
                <a:ext cx="2057747" cy="1461917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3370281" y="1492064"/>
                <a:ext cx="564260" cy="7845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</a:rPr>
                  <a:t>7</a:t>
                </a:r>
                <a:endParaRPr lang="en-US" sz="3600" b="1" dirty="0" smtClean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4449106" y="1405670"/>
              <a:ext cx="20823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u="sng" dirty="0" smtClean="0">
                  <a:solidFill>
                    <a:srgbClr val="FF0000"/>
                  </a:solidFill>
                </a:rPr>
                <a:t>Practice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821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969453-7165-43A7-9CA7-01B0A2AA2E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805" y="0"/>
            <a:ext cx="5590718" cy="6069389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:a16="http://schemas.microsoft.com/office/drawing/2014/main" xmlns="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sp>
        <p:nvSpPr>
          <p:cNvPr id="103" name="Cloud 102">
            <a:extLst>
              <a:ext uri="{FF2B5EF4-FFF2-40B4-BE49-F238E27FC236}">
                <a16:creationId xmlns:a16="http://schemas.microsoft.com/office/drawing/2014/main" xmlns="" id="{90BB6332-19D0-46CD-9A7A-FB2A048893E0}"/>
              </a:ext>
            </a:extLst>
          </p:cNvPr>
          <p:cNvSpPr/>
          <p:nvPr/>
        </p:nvSpPr>
        <p:spPr>
          <a:xfrm>
            <a:off x="12217637" y="905602"/>
            <a:ext cx="1220764" cy="785915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2271"/>
          <a:stretch/>
        </p:blipFill>
        <p:spPr>
          <a:xfrm>
            <a:off x="6348694" y="0"/>
            <a:ext cx="5850896" cy="129856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xmlns="" id="{3BAD819B-3C8D-46B2-880A-3E3D93640E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19" r="788" b="9813"/>
          <a:stretch/>
        </p:blipFill>
        <p:spPr>
          <a:xfrm>
            <a:off x="0" y="4274233"/>
            <a:ext cx="12199589" cy="2583767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71001">
            <a:off x="6935156" y="1158912"/>
            <a:ext cx="2261715" cy="226171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79462" y="0"/>
            <a:ext cx="1158514" cy="270785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83070" y="1283738"/>
            <a:ext cx="511793" cy="150746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84CDC59A-E4B6-4919-91F4-5DF4010DD49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96800" y="1036536"/>
            <a:ext cx="1451632" cy="1098030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xmlns="" id="{CF45909E-1244-4AE1-BDE0-986F2B226188}"/>
              </a:ext>
            </a:extLst>
          </p:cNvPr>
          <p:cNvSpPr/>
          <p:nvPr/>
        </p:nvSpPr>
        <p:spPr>
          <a:xfrm>
            <a:off x="9020077" y="1549373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tangle 235">
            <a:extLst>
              <a:ext uri="{FF2B5EF4-FFF2-40B4-BE49-F238E27FC236}">
                <a16:creationId xmlns:a16="http://schemas.microsoft.com/office/drawing/2014/main" xmlns="" id="{9BFF8CDC-B53F-4007-939D-C5394F6CC199}"/>
              </a:ext>
            </a:extLst>
          </p:cNvPr>
          <p:cNvSpPr/>
          <p:nvPr/>
        </p:nvSpPr>
        <p:spPr>
          <a:xfrm>
            <a:off x="9279552" y="1943068"/>
            <a:ext cx="223812" cy="70881"/>
          </a:xfrm>
          <a:custGeom>
            <a:avLst/>
            <a:gdLst>
              <a:gd name="connsiteX0" fmla="*/ 0 w 448222"/>
              <a:gd name="connsiteY0" fmla="*/ 0 h 214710"/>
              <a:gd name="connsiteX1" fmla="*/ 448222 w 448222"/>
              <a:gd name="connsiteY1" fmla="*/ 0 h 214710"/>
              <a:gd name="connsiteX2" fmla="*/ 448222 w 448222"/>
              <a:gd name="connsiteY2" fmla="*/ 214710 h 214710"/>
              <a:gd name="connsiteX3" fmla="*/ 0 w 448222"/>
              <a:gd name="connsiteY3" fmla="*/ 214710 h 214710"/>
              <a:gd name="connsiteX4" fmla="*/ 0 w 448222"/>
              <a:gd name="connsiteY4" fmla="*/ 0 h 214710"/>
              <a:gd name="connsiteX0" fmla="*/ 0 w 448222"/>
              <a:gd name="connsiteY0" fmla="*/ 1 h 214711"/>
              <a:gd name="connsiteX1" fmla="*/ 215646 w 448222"/>
              <a:gd name="connsiteY1" fmla="*/ 84230 h 214711"/>
              <a:gd name="connsiteX2" fmla="*/ 448222 w 448222"/>
              <a:gd name="connsiteY2" fmla="*/ 1 h 214711"/>
              <a:gd name="connsiteX3" fmla="*/ 448222 w 448222"/>
              <a:gd name="connsiteY3" fmla="*/ 214711 h 214711"/>
              <a:gd name="connsiteX4" fmla="*/ 0 w 448222"/>
              <a:gd name="connsiteY4" fmla="*/ 214711 h 214711"/>
              <a:gd name="connsiteX5" fmla="*/ 0 w 448222"/>
              <a:gd name="connsiteY5" fmla="*/ 1 h 214711"/>
              <a:gd name="connsiteX0" fmla="*/ 0 w 521374"/>
              <a:gd name="connsiteY0" fmla="*/ 1 h 214711"/>
              <a:gd name="connsiteX1" fmla="*/ 215646 w 521374"/>
              <a:gd name="connsiteY1" fmla="*/ 84230 h 214711"/>
              <a:gd name="connsiteX2" fmla="*/ 521374 w 521374"/>
              <a:gd name="connsiteY2" fmla="*/ 18289 h 214711"/>
              <a:gd name="connsiteX3" fmla="*/ 448222 w 521374"/>
              <a:gd name="connsiteY3" fmla="*/ 214711 h 214711"/>
              <a:gd name="connsiteX4" fmla="*/ 0 w 521374"/>
              <a:gd name="connsiteY4" fmla="*/ 214711 h 214711"/>
              <a:gd name="connsiteX5" fmla="*/ 0 w 521374"/>
              <a:gd name="connsiteY5" fmla="*/ 1 h 214711"/>
              <a:gd name="connsiteX0" fmla="*/ 0 w 582334"/>
              <a:gd name="connsiteY0" fmla="*/ 1 h 220807"/>
              <a:gd name="connsiteX1" fmla="*/ 276606 w 582334"/>
              <a:gd name="connsiteY1" fmla="*/ 90326 h 220807"/>
              <a:gd name="connsiteX2" fmla="*/ 582334 w 582334"/>
              <a:gd name="connsiteY2" fmla="*/ 24385 h 220807"/>
              <a:gd name="connsiteX3" fmla="*/ 509182 w 582334"/>
              <a:gd name="connsiteY3" fmla="*/ 220807 h 220807"/>
              <a:gd name="connsiteX4" fmla="*/ 60960 w 582334"/>
              <a:gd name="connsiteY4" fmla="*/ 220807 h 220807"/>
              <a:gd name="connsiteX5" fmla="*/ 0 w 582334"/>
              <a:gd name="connsiteY5" fmla="*/ 1 h 220807"/>
              <a:gd name="connsiteX0" fmla="*/ 0 w 582334"/>
              <a:gd name="connsiteY0" fmla="*/ 1 h 245191"/>
              <a:gd name="connsiteX1" fmla="*/ 276606 w 582334"/>
              <a:gd name="connsiteY1" fmla="*/ 90326 h 245191"/>
              <a:gd name="connsiteX2" fmla="*/ 582334 w 582334"/>
              <a:gd name="connsiteY2" fmla="*/ 24385 h 245191"/>
              <a:gd name="connsiteX3" fmla="*/ 509182 w 582334"/>
              <a:gd name="connsiteY3" fmla="*/ 220807 h 245191"/>
              <a:gd name="connsiteX4" fmla="*/ 243840 w 582334"/>
              <a:gd name="connsiteY4" fmla="*/ 245191 h 245191"/>
              <a:gd name="connsiteX5" fmla="*/ 0 w 582334"/>
              <a:gd name="connsiteY5" fmla="*/ 1 h 245191"/>
              <a:gd name="connsiteX0" fmla="*/ 0 w 582334"/>
              <a:gd name="connsiteY0" fmla="*/ 1 h 251287"/>
              <a:gd name="connsiteX1" fmla="*/ 276606 w 582334"/>
              <a:gd name="connsiteY1" fmla="*/ 90326 h 251287"/>
              <a:gd name="connsiteX2" fmla="*/ 582334 w 582334"/>
              <a:gd name="connsiteY2" fmla="*/ 24385 h 251287"/>
              <a:gd name="connsiteX3" fmla="*/ 393358 w 582334"/>
              <a:gd name="connsiteY3" fmla="*/ 251287 h 251287"/>
              <a:gd name="connsiteX4" fmla="*/ 243840 w 582334"/>
              <a:gd name="connsiteY4" fmla="*/ 245191 h 251287"/>
              <a:gd name="connsiteX5" fmla="*/ 0 w 582334"/>
              <a:gd name="connsiteY5" fmla="*/ 1 h 251287"/>
              <a:gd name="connsiteX0" fmla="*/ 0 w 582334"/>
              <a:gd name="connsiteY0" fmla="*/ 1 h 251287"/>
              <a:gd name="connsiteX1" fmla="*/ 276606 w 582334"/>
              <a:gd name="connsiteY1" fmla="*/ 90326 h 251287"/>
              <a:gd name="connsiteX2" fmla="*/ 582334 w 582334"/>
              <a:gd name="connsiteY2" fmla="*/ 24385 h 251287"/>
              <a:gd name="connsiteX3" fmla="*/ 393358 w 582334"/>
              <a:gd name="connsiteY3" fmla="*/ 251287 h 251287"/>
              <a:gd name="connsiteX4" fmla="*/ 158496 w 582334"/>
              <a:gd name="connsiteY4" fmla="*/ 226903 h 251287"/>
              <a:gd name="connsiteX5" fmla="*/ 0 w 582334"/>
              <a:gd name="connsiteY5" fmla="*/ 1 h 251287"/>
              <a:gd name="connsiteX0" fmla="*/ 0 w 582334"/>
              <a:gd name="connsiteY0" fmla="*/ 1 h 226903"/>
              <a:gd name="connsiteX1" fmla="*/ 276606 w 582334"/>
              <a:gd name="connsiteY1" fmla="*/ 90326 h 226903"/>
              <a:gd name="connsiteX2" fmla="*/ 582334 w 582334"/>
              <a:gd name="connsiteY2" fmla="*/ 24385 h 226903"/>
              <a:gd name="connsiteX3" fmla="*/ 381166 w 582334"/>
              <a:gd name="connsiteY3" fmla="*/ 226903 h 226903"/>
              <a:gd name="connsiteX4" fmla="*/ 158496 w 582334"/>
              <a:gd name="connsiteY4" fmla="*/ 226903 h 226903"/>
              <a:gd name="connsiteX5" fmla="*/ 0 w 582334"/>
              <a:gd name="connsiteY5" fmla="*/ 1 h 226903"/>
              <a:gd name="connsiteX0" fmla="*/ 0 w 582334"/>
              <a:gd name="connsiteY0" fmla="*/ 1 h 226903"/>
              <a:gd name="connsiteX1" fmla="*/ 276606 w 582334"/>
              <a:gd name="connsiteY1" fmla="*/ 90326 h 226903"/>
              <a:gd name="connsiteX2" fmla="*/ 582334 w 582334"/>
              <a:gd name="connsiteY2" fmla="*/ 24385 h 226903"/>
              <a:gd name="connsiteX3" fmla="*/ 381166 w 582334"/>
              <a:gd name="connsiteY3" fmla="*/ 226903 h 226903"/>
              <a:gd name="connsiteX4" fmla="*/ 164592 w 582334"/>
              <a:gd name="connsiteY4" fmla="*/ 184231 h 226903"/>
              <a:gd name="connsiteX5" fmla="*/ 0 w 582334"/>
              <a:gd name="connsiteY5" fmla="*/ 1 h 226903"/>
              <a:gd name="connsiteX0" fmla="*/ 0 w 582334"/>
              <a:gd name="connsiteY0" fmla="*/ 1 h 196423"/>
              <a:gd name="connsiteX1" fmla="*/ 276606 w 582334"/>
              <a:gd name="connsiteY1" fmla="*/ 90326 h 196423"/>
              <a:gd name="connsiteX2" fmla="*/ 582334 w 582334"/>
              <a:gd name="connsiteY2" fmla="*/ 24385 h 196423"/>
              <a:gd name="connsiteX3" fmla="*/ 375070 w 582334"/>
              <a:gd name="connsiteY3" fmla="*/ 196423 h 196423"/>
              <a:gd name="connsiteX4" fmla="*/ 164592 w 582334"/>
              <a:gd name="connsiteY4" fmla="*/ 184231 h 196423"/>
              <a:gd name="connsiteX5" fmla="*/ 0 w 582334"/>
              <a:gd name="connsiteY5" fmla="*/ 1 h 196423"/>
              <a:gd name="connsiteX0" fmla="*/ 0 w 582334"/>
              <a:gd name="connsiteY0" fmla="*/ 1 h 196423"/>
              <a:gd name="connsiteX1" fmla="*/ 276606 w 582334"/>
              <a:gd name="connsiteY1" fmla="*/ 90326 h 196423"/>
              <a:gd name="connsiteX2" fmla="*/ 582334 w 582334"/>
              <a:gd name="connsiteY2" fmla="*/ 24385 h 196423"/>
              <a:gd name="connsiteX3" fmla="*/ 375070 w 582334"/>
              <a:gd name="connsiteY3" fmla="*/ 196423 h 196423"/>
              <a:gd name="connsiteX4" fmla="*/ 170688 w 582334"/>
              <a:gd name="connsiteY4" fmla="*/ 172039 h 196423"/>
              <a:gd name="connsiteX5" fmla="*/ 0 w 582334"/>
              <a:gd name="connsiteY5" fmla="*/ 1 h 196423"/>
              <a:gd name="connsiteX0" fmla="*/ 0 w 582334"/>
              <a:gd name="connsiteY0" fmla="*/ 1 h 184231"/>
              <a:gd name="connsiteX1" fmla="*/ 276606 w 582334"/>
              <a:gd name="connsiteY1" fmla="*/ 90326 h 184231"/>
              <a:gd name="connsiteX2" fmla="*/ 582334 w 582334"/>
              <a:gd name="connsiteY2" fmla="*/ 24385 h 184231"/>
              <a:gd name="connsiteX3" fmla="*/ 375070 w 582334"/>
              <a:gd name="connsiteY3" fmla="*/ 184231 h 184231"/>
              <a:gd name="connsiteX4" fmla="*/ 170688 w 582334"/>
              <a:gd name="connsiteY4" fmla="*/ 172039 h 184231"/>
              <a:gd name="connsiteX5" fmla="*/ 0 w 582334"/>
              <a:gd name="connsiteY5" fmla="*/ 1 h 184231"/>
              <a:gd name="connsiteX0" fmla="*/ 0 w 588271"/>
              <a:gd name="connsiteY0" fmla="*/ 1 h 184231"/>
              <a:gd name="connsiteX1" fmla="*/ 276606 w 588271"/>
              <a:gd name="connsiteY1" fmla="*/ 90326 h 184231"/>
              <a:gd name="connsiteX2" fmla="*/ 582334 w 588271"/>
              <a:gd name="connsiteY2" fmla="*/ 24385 h 184231"/>
              <a:gd name="connsiteX3" fmla="*/ 375070 w 588271"/>
              <a:gd name="connsiteY3" fmla="*/ 184231 h 184231"/>
              <a:gd name="connsiteX4" fmla="*/ 170688 w 588271"/>
              <a:gd name="connsiteY4" fmla="*/ 172039 h 184231"/>
              <a:gd name="connsiteX5" fmla="*/ 0 w 588271"/>
              <a:gd name="connsiteY5" fmla="*/ 1 h 184231"/>
              <a:gd name="connsiteX0" fmla="*/ 0 w 588271"/>
              <a:gd name="connsiteY0" fmla="*/ 2887 h 187117"/>
              <a:gd name="connsiteX1" fmla="*/ 276606 w 588271"/>
              <a:gd name="connsiteY1" fmla="*/ 93212 h 187117"/>
              <a:gd name="connsiteX2" fmla="*/ 582334 w 588271"/>
              <a:gd name="connsiteY2" fmla="*/ 27271 h 187117"/>
              <a:gd name="connsiteX3" fmla="*/ 375070 w 588271"/>
              <a:gd name="connsiteY3" fmla="*/ 187117 h 187117"/>
              <a:gd name="connsiteX4" fmla="*/ 170688 w 588271"/>
              <a:gd name="connsiteY4" fmla="*/ 174925 h 187117"/>
              <a:gd name="connsiteX5" fmla="*/ 0 w 588271"/>
              <a:gd name="connsiteY5" fmla="*/ 2887 h 187117"/>
              <a:gd name="connsiteX0" fmla="*/ 0 w 535470"/>
              <a:gd name="connsiteY0" fmla="*/ 18746 h 202976"/>
              <a:gd name="connsiteX1" fmla="*/ 276606 w 535470"/>
              <a:gd name="connsiteY1" fmla="*/ 109071 h 202976"/>
              <a:gd name="connsiteX2" fmla="*/ 527470 w 535470"/>
              <a:gd name="connsiteY2" fmla="*/ 24842 h 202976"/>
              <a:gd name="connsiteX3" fmla="*/ 375070 w 535470"/>
              <a:gd name="connsiteY3" fmla="*/ 202976 h 202976"/>
              <a:gd name="connsiteX4" fmla="*/ 170688 w 535470"/>
              <a:gd name="connsiteY4" fmla="*/ 190784 h 202976"/>
              <a:gd name="connsiteX5" fmla="*/ 0 w 535470"/>
              <a:gd name="connsiteY5" fmla="*/ 18746 h 202976"/>
              <a:gd name="connsiteX0" fmla="*/ 0 w 535470"/>
              <a:gd name="connsiteY0" fmla="*/ 14452 h 198682"/>
              <a:gd name="connsiteX1" fmla="*/ 313182 w 535470"/>
              <a:gd name="connsiteY1" fmla="*/ 147449 h 198682"/>
              <a:gd name="connsiteX2" fmla="*/ 527470 w 535470"/>
              <a:gd name="connsiteY2" fmla="*/ 20548 h 198682"/>
              <a:gd name="connsiteX3" fmla="*/ 375070 w 535470"/>
              <a:gd name="connsiteY3" fmla="*/ 198682 h 198682"/>
              <a:gd name="connsiteX4" fmla="*/ 170688 w 535470"/>
              <a:gd name="connsiteY4" fmla="*/ 186490 h 198682"/>
              <a:gd name="connsiteX5" fmla="*/ 0 w 535470"/>
              <a:gd name="connsiteY5" fmla="*/ 14452 h 198682"/>
              <a:gd name="connsiteX0" fmla="*/ 0 w 535470"/>
              <a:gd name="connsiteY0" fmla="*/ 1 h 184231"/>
              <a:gd name="connsiteX1" fmla="*/ 313182 w 535470"/>
              <a:gd name="connsiteY1" fmla="*/ 132998 h 184231"/>
              <a:gd name="connsiteX2" fmla="*/ 527470 w 535470"/>
              <a:gd name="connsiteY2" fmla="*/ 6097 h 184231"/>
              <a:gd name="connsiteX3" fmla="*/ 375070 w 535470"/>
              <a:gd name="connsiteY3" fmla="*/ 184231 h 184231"/>
              <a:gd name="connsiteX4" fmla="*/ 170688 w 535470"/>
              <a:gd name="connsiteY4" fmla="*/ 172039 h 184231"/>
              <a:gd name="connsiteX5" fmla="*/ 0 w 535470"/>
              <a:gd name="connsiteY5" fmla="*/ 1 h 184231"/>
              <a:gd name="connsiteX0" fmla="*/ 0 w 535470"/>
              <a:gd name="connsiteY0" fmla="*/ 1 h 184231"/>
              <a:gd name="connsiteX1" fmla="*/ 282702 w 535470"/>
              <a:gd name="connsiteY1" fmla="*/ 102517 h 184231"/>
              <a:gd name="connsiteX2" fmla="*/ 527470 w 535470"/>
              <a:gd name="connsiteY2" fmla="*/ 6097 h 184231"/>
              <a:gd name="connsiteX3" fmla="*/ 375070 w 535470"/>
              <a:gd name="connsiteY3" fmla="*/ 184231 h 184231"/>
              <a:gd name="connsiteX4" fmla="*/ 170688 w 535470"/>
              <a:gd name="connsiteY4" fmla="*/ 172039 h 184231"/>
              <a:gd name="connsiteX5" fmla="*/ 0 w 535470"/>
              <a:gd name="connsiteY5" fmla="*/ 1 h 184231"/>
              <a:gd name="connsiteX0" fmla="*/ 0 w 535470"/>
              <a:gd name="connsiteY0" fmla="*/ 1 h 184231"/>
              <a:gd name="connsiteX1" fmla="*/ 282702 w 535470"/>
              <a:gd name="connsiteY1" fmla="*/ 102517 h 184231"/>
              <a:gd name="connsiteX2" fmla="*/ 527470 w 535470"/>
              <a:gd name="connsiteY2" fmla="*/ 6097 h 184231"/>
              <a:gd name="connsiteX3" fmla="*/ 375070 w 535470"/>
              <a:gd name="connsiteY3" fmla="*/ 184231 h 184231"/>
              <a:gd name="connsiteX4" fmla="*/ 170688 w 535470"/>
              <a:gd name="connsiteY4" fmla="*/ 172039 h 184231"/>
              <a:gd name="connsiteX5" fmla="*/ 0 w 535470"/>
              <a:gd name="connsiteY5" fmla="*/ 1 h 184231"/>
              <a:gd name="connsiteX0" fmla="*/ 0 w 535470"/>
              <a:gd name="connsiteY0" fmla="*/ 1 h 184231"/>
              <a:gd name="connsiteX1" fmla="*/ 282702 w 535470"/>
              <a:gd name="connsiteY1" fmla="*/ 102517 h 184231"/>
              <a:gd name="connsiteX2" fmla="*/ 527470 w 535470"/>
              <a:gd name="connsiteY2" fmla="*/ 6097 h 184231"/>
              <a:gd name="connsiteX3" fmla="*/ 375070 w 535470"/>
              <a:gd name="connsiteY3" fmla="*/ 184231 h 184231"/>
              <a:gd name="connsiteX4" fmla="*/ 140208 w 535470"/>
              <a:gd name="connsiteY4" fmla="*/ 179659 h 184231"/>
              <a:gd name="connsiteX5" fmla="*/ 0 w 535470"/>
              <a:gd name="connsiteY5" fmla="*/ 1 h 184231"/>
              <a:gd name="connsiteX0" fmla="*/ 0 w 535470"/>
              <a:gd name="connsiteY0" fmla="*/ 1 h 184231"/>
              <a:gd name="connsiteX1" fmla="*/ 282702 w 535470"/>
              <a:gd name="connsiteY1" fmla="*/ 102517 h 184231"/>
              <a:gd name="connsiteX2" fmla="*/ 527470 w 535470"/>
              <a:gd name="connsiteY2" fmla="*/ 6097 h 184231"/>
              <a:gd name="connsiteX3" fmla="*/ 375070 w 535470"/>
              <a:gd name="connsiteY3" fmla="*/ 184231 h 184231"/>
              <a:gd name="connsiteX4" fmla="*/ 0 w 535470"/>
              <a:gd name="connsiteY4" fmla="*/ 1 h 184231"/>
              <a:gd name="connsiteX0" fmla="*/ 0 w 532530"/>
              <a:gd name="connsiteY0" fmla="*/ 1 h 191851"/>
              <a:gd name="connsiteX1" fmla="*/ 282702 w 532530"/>
              <a:gd name="connsiteY1" fmla="*/ 102517 h 191851"/>
              <a:gd name="connsiteX2" fmla="*/ 527470 w 532530"/>
              <a:gd name="connsiteY2" fmla="*/ 6097 h 191851"/>
              <a:gd name="connsiteX3" fmla="*/ 283630 w 532530"/>
              <a:gd name="connsiteY3" fmla="*/ 191851 h 191851"/>
              <a:gd name="connsiteX4" fmla="*/ 0 w 532530"/>
              <a:gd name="connsiteY4" fmla="*/ 1 h 191851"/>
              <a:gd name="connsiteX0" fmla="*/ 0 w 532530"/>
              <a:gd name="connsiteY0" fmla="*/ 1 h 191851"/>
              <a:gd name="connsiteX1" fmla="*/ 282702 w 532530"/>
              <a:gd name="connsiteY1" fmla="*/ 102517 h 191851"/>
              <a:gd name="connsiteX2" fmla="*/ 527470 w 532530"/>
              <a:gd name="connsiteY2" fmla="*/ 6097 h 191851"/>
              <a:gd name="connsiteX3" fmla="*/ 283630 w 532530"/>
              <a:gd name="connsiteY3" fmla="*/ 191851 h 191851"/>
              <a:gd name="connsiteX4" fmla="*/ 0 w 532530"/>
              <a:gd name="connsiteY4" fmla="*/ 1 h 191851"/>
              <a:gd name="connsiteX0" fmla="*/ 0 w 533850"/>
              <a:gd name="connsiteY0" fmla="*/ 1 h 191851"/>
              <a:gd name="connsiteX1" fmla="*/ 282702 w 533850"/>
              <a:gd name="connsiteY1" fmla="*/ 102517 h 191851"/>
              <a:gd name="connsiteX2" fmla="*/ 527470 w 533850"/>
              <a:gd name="connsiteY2" fmla="*/ 6097 h 191851"/>
              <a:gd name="connsiteX3" fmla="*/ 283630 w 533850"/>
              <a:gd name="connsiteY3" fmla="*/ 191851 h 191851"/>
              <a:gd name="connsiteX4" fmla="*/ 0 w 533850"/>
              <a:gd name="connsiteY4" fmla="*/ 1 h 191851"/>
              <a:gd name="connsiteX0" fmla="*/ 0 w 556054"/>
              <a:gd name="connsiteY0" fmla="*/ 1 h 191851"/>
              <a:gd name="connsiteX1" fmla="*/ 282702 w 556054"/>
              <a:gd name="connsiteY1" fmla="*/ 102517 h 191851"/>
              <a:gd name="connsiteX2" fmla="*/ 550330 w 556054"/>
              <a:gd name="connsiteY2" fmla="*/ 6098 h 191851"/>
              <a:gd name="connsiteX3" fmla="*/ 283630 w 556054"/>
              <a:gd name="connsiteY3" fmla="*/ 191851 h 191851"/>
              <a:gd name="connsiteX4" fmla="*/ 0 w 556054"/>
              <a:gd name="connsiteY4" fmla="*/ 1 h 191851"/>
              <a:gd name="connsiteX0" fmla="*/ 0 w 556054"/>
              <a:gd name="connsiteY0" fmla="*/ 1 h 191851"/>
              <a:gd name="connsiteX1" fmla="*/ 282702 w 556054"/>
              <a:gd name="connsiteY1" fmla="*/ 102517 h 191851"/>
              <a:gd name="connsiteX2" fmla="*/ 550330 w 556054"/>
              <a:gd name="connsiteY2" fmla="*/ 6098 h 191851"/>
              <a:gd name="connsiteX3" fmla="*/ 283630 w 556054"/>
              <a:gd name="connsiteY3" fmla="*/ 191851 h 191851"/>
              <a:gd name="connsiteX4" fmla="*/ 0 w 556054"/>
              <a:gd name="connsiteY4" fmla="*/ 1 h 191851"/>
              <a:gd name="connsiteX0" fmla="*/ 0 w 556054"/>
              <a:gd name="connsiteY0" fmla="*/ 1 h 191851"/>
              <a:gd name="connsiteX1" fmla="*/ 282702 w 556054"/>
              <a:gd name="connsiteY1" fmla="*/ 102517 h 191851"/>
              <a:gd name="connsiteX2" fmla="*/ 550330 w 556054"/>
              <a:gd name="connsiteY2" fmla="*/ 6098 h 191851"/>
              <a:gd name="connsiteX3" fmla="*/ 283630 w 556054"/>
              <a:gd name="connsiteY3" fmla="*/ 191851 h 191851"/>
              <a:gd name="connsiteX4" fmla="*/ 0 w 556054"/>
              <a:gd name="connsiteY4" fmla="*/ 1 h 191851"/>
              <a:gd name="connsiteX0" fmla="*/ 0 w 586534"/>
              <a:gd name="connsiteY0" fmla="*/ 32004 h 185753"/>
              <a:gd name="connsiteX1" fmla="*/ 313182 w 586534"/>
              <a:gd name="connsiteY1" fmla="*/ 96419 h 185753"/>
              <a:gd name="connsiteX2" fmla="*/ 580810 w 586534"/>
              <a:gd name="connsiteY2" fmla="*/ 0 h 185753"/>
              <a:gd name="connsiteX3" fmla="*/ 314110 w 586534"/>
              <a:gd name="connsiteY3" fmla="*/ 185753 h 185753"/>
              <a:gd name="connsiteX4" fmla="*/ 0 w 586534"/>
              <a:gd name="connsiteY4" fmla="*/ 32004 h 18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6534" h="185753">
                <a:moveTo>
                  <a:pt x="0" y="32004"/>
                </a:moveTo>
                <a:cubicBezTo>
                  <a:pt x="73914" y="31632"/>
                  <a:pt x="239268" y="96791"/>
                  <a:pt x="313182" y="96419"/>
                </a:cubicBezTo>
                <a:cubicBezTo>
                  <a:pt x="483672" y="104919"/>
                  <a:pt x="503286" y="9788"/>
                  <a:pt x="580810" y="0"/>
                </a:cubicBezTo>
                <a:cubicBezTo>
                  <a:pt x="621450" y="89858"/>
                  <a:pt x="436538" y="155331"/>
                  <a:pt x="314110" y="185753"/>
                </a:cubicBezTo>
                <a:cubicBezTo>
                  <a:pt x="128128" y="129423"/>
                  <a:pt x="94543" y="95954"/>
                  <a:pt x="0" y="32004"/>
                </a:cubicBezTo>
                <a:close/>
              </a:path>
            </a:pathLst>
          </a:custGeom>
          <a:solidFill>
            <a:srgbClr val="843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xmlns="" id="{8B89AEC8-B008-4DA3-95DB-2CBF46416695}"/>
              </a:ext>
            </a:extLst>
          </p:cNvPr>
          <p:cNvSpPr/>
          <p:nvPr/>
        </p:nvSpPr>
        <p:spPr>
          <a:xfrm>
            <a:off x="9506836" y="1552461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37FCEA70-A529-4A55-8DBA-4F640615BF5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11475">
            <a:off x="9078703" y="4238668"/>
            <a:ext cx="401437" cy="251502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2220E2D7-72D9-4707-84CD-E8EF2CCFCFF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50498" y="3170490"/>
            <a:ext cx="2457920" cy="3621625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xmlns="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979025" y="2791202"/>
            <a:ext cx="517395" cy="560187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18084045">
            <a:off x="8569009" y="2927139"/>
            <a:ext cx="473095" cy="4344862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:a16="http://schemas.microsoft.com/office/drawing/2014/main" xmlns="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t="-99423" b="1"/>
          <a:stretch/>
        </p:blipFill>
        <p:spPr>
          <a:xfrm>
            <a:off x="9664184" y="2741181"/>
            <a:ext cx="1044072" cy="3470161"/>
          </a:xfrm>
          <a:prstGeom prst="rect">
            <a:avLst/>
          </a:prstGeom>
        </p:spPr>
      </p:pic>
      <p:pic>
        <p:nvPicPr>
          <p:cNvPr id="100" name="matkhi">
            <a:extLst>
              <a:ext uri="{FF2B5EF4-FFF2-40B4-BE49-F238E27FC236}">
                <a16:creationId xmlns:a16="http://schemas.microsoft.com/office/drawing/2014/main" xmlns="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038124" y="1605511"/>
            <a:ext cx="640135" cy="158510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:a16="http://schemas.microsoft.com/office/drawing/2014/main" xmlns="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253912" y="3777853"/>
            <a:ext cx="274344" cy="170703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9309D65C-5A3D-4E67-8F8B-B5DF11604DF7}"/>
              </a:ext>
            </a:extLst>
          </p:cNvPr>
          <p:cNvSpPr txBox="1"/>
          <p:nvPr/>
        </p:nvSpPr>
        <p:spPr>
          <a:xfrm>
            <a:off x="9239713" y="1624238"/>
            <a:ext cx="322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..</a:t>
            </a: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xmlns="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966063" y="765150"/>
            <a:ext cx="1579001" cy="216426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590438" y="1901353"/>
            <a:ext cx="913801" cy="9115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810564" y="2146769"/>
            <a:ext cx="438950" cy="286537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212509">
            <a:off x="7723815" y="-922871"/>
            <a:ext cx="3365284" cy="33652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DE918C2-D900-47A6-9CA3-5B706C7E8F4A}"/>
              </a:ext>
            </a:extLst>
          </p:cNvPr>
          <p:cNvSpPr/>
          <p:nvPr/>
        </p:nvSpPr>
        <p:spPr>
          <a:xfrm>
            <a:off x="572046" y="449672"/>
            <a:ext cx="495422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endParaRPr lang="en-US" sz="2600" b="1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>
              <a:defRPr/>
            </a:pPr>
            <a:r>
              <a:rPr 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you, what happens when the original human see a balloon.</a:t>
            </a:r>
          </a:p>
          <a:p>
            <a:pPr lvl="0" algn="just">
              <a:defRPr/>
            </a:pPr>
            <a:r>
              <a:rPr 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course, he would manage to find ways how to attack it for self </a:t>
            </a:r>
            <a:r>
              <a:rPr lang="en-US" sz="2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defince</a:t>
            </a:r>
            <a:r>
              <a:rPr 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lvl="0" algn="just">
              <a:defRPr/>
            </a:pPr>
            <a:r>
              <a:rPr 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Try to let the balloon fly far way from him.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F49BD12B-5B74-4381-B190-E695B0A6909C}"/>
              </a:ext>
            </a:extLst>
          </p:cNvPr>
          <p:cNvSpPr/>
          <p:nvPr/>
        </p:nvSpPr>
        <p:spPr>
          <a:xfrm>
            <a:off x="584517" y="804210"/>
            <a:ext cx="495824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TO PLAY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lvl="0" algn="just">
              <a:defRPr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Students: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Students answers the questions quickly to within 15 second (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Muti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answers may be given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continuosly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until there is a correct answer ).</a:t>
            </a:r>
          </a:p>
          <a:p>
            <a:pPr lvl="0" algn="just">
              <a:defRPr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Teacher :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the student answers correctly then teacher just click on the screen.</a:t>
            </a:r>
          </a:p>
          <a:p>
            <a:pPr lvl="0" algn="just">
              <a:defRPr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click on the stone icon to continue the following questions.</a:t>
            </a:r>
          </a:p>
        </p:txBody>
      </p:sp>
      <p:pic>
        <p:nvPicPr>
          <p:cNvPr id="8" name="Picture 7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7FDE8863-6F92-44F0-BC53-736674868E0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066635" y="4612849"/>
            <a:ext cx="2194750" cy="1774090"/>
          </a:xfrm>
          <a:prstGeom prst="rect">
            <a:avLst/>
          </a:prstGeom>
        </p:spPr>
      </p:pic>
      <p:sp>
        <p:nvSpPr>
          <p:cNvPr id="9" name="Isosceles Triangle 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FA52677A-9154-4621-B87E-651E515BBFDA}"/>
              </a:ext>
            </a:extLst>
          </p:cNvPr>
          <p:cNvSpPr/>
          <p:nvPr/>
        </p:nvSpPr>
        <p:spPr>
          <a:xfrm rot="5400000">
            <a:off x="5622840" y="5192968"/>
            <a:ext cx="807063" cy="746224"/>
          </a:xfrm>
          <a:custGeom>
            <a:avLst/>
            <a:gdLst>
              <a:gd name="connsiteX0" fmla="*/ 0 w 789524"/>
              <a:gd name="connsiteY0" fmla="*/ 699448 h 699448"/>
              <a:gd name="connsiteX1" fmla="*/ 394762 w 789524"/>
              <a:gd name="connsiteY1" fmla="*/ 0 h 699448"/>
              <a:gd name="connsiteX2" fmla="*/ 789524 w 789524"/>
              <a:gd name="connsiteY2" fmla="*/ 699448 h 699448"/>
              <a:gd name="connsiteX3" fmla="*/ 0 w 789524"/>
              <a:gd name="connsiteY3" fmla="*/ 699448 h 699448"/>
              <a:gd name="connsiteX0" fmla="*/ 0 w 789524"/>
              <a:gd name="connsiteY0" fmla="*/ 699448 h 699448"/>
              <a:gd name="connsiteX1" fmla="*/ 134862 w 789524"/>
              <a:gd name="connsiteY1" fmla="*/ 355557 h 699448"/>
              <a:gd name="connsiteX2" fmla="*/ 394762 w 789524"/>
              <a:gd name="connsiteY2" fmla="*/ 0 h 699448"/>
              <a:gd name="connsiteX3" fmla="*/ 789524 w 789524"/>
              <a:gd name="connsiteY3" fmla="*/ 699448 h 699448"/>
              <a:gd name="connsiteX4" fmla="*/ 0 w 789524"/>
              <a:gd name="connsiteY4" fmla="*/ 699448 h 699448"/>
              <a:gd name="connsiteX0" fmla="*/ 0 w 789524"/>
              <a:gd name="connsiteY0" fmla="*/ 699448 h 732749"/>
              <a:gd name="connsiteX1" fmla="*/ 134862 w 789524"/>
              <a:gd name="connsiteY1" fmla="*/ 355557 h 732749"/>
              <a:gd name="connsiteX2" fmla="*/ 394762 w 789524"/>
              <a:gd name="connsiteY2" fmla="*/ 0 h 732749"/>
              <a:gd name="connsiteX3" fmla="*/ 789524 w 789524"/>
              <a:gd name="connsiteY3" fmla="*/ 699448 h 732749"/>
              <a:gd name="connsiteX4" fmla="*/ 371082 w 789524"/>
              <a:gd name="connsiteY4" fmla="*/ 732747 h 732749"/>
              <a:gd name="connsiteX5" fmla="*/ 0 w 789524"/>
              <a:gd name="connsiteY5" fmla="*/ 699448 h 732749"/>
              <a:gd name="connsiteX0" fmla="*/ 0 w 789524"/>
              <a:gd name="connsiteY0" fmla="*/ 699448 h 732749"/>
              <a:gd name="connsiteX1" fmla="*/ 134862 w 789524"/>
              <a:gd name="connsiteY1" fmla="*/ 355557 h 732749"/>
              <a:gd name="connsiteX2" fmla="*/ 394762 w 789524"/>
              <a:gd name="connsiteY2" fmla="*/ 0 h 732749"/>
              <a:gd name="connsiteX3" fmla="*/ 573016 w 789524"/>
              <a:gd name="connsiteY3" fmla="*/ 389847 h 732749"/>
              <a:gd name="connsiteX4" fmla="*/ 789524 w 789524"/>
              <a:gd name="connsiteY4" fmla="*/ 699448 h 732749"/>
              <a:gd name="connsiteX5" fmla="*/ 371082 w 789524"/>
              <a:gd name="connsiteY5" fmla="*/ 732747 h 732749"/>
              <a:gd name="connsiteX6" fmla="*/ 0 w 789524"/>
              <a:gd name="connsiteY6" fmla="*/ 699448 h 732749"/>
              <a:gd name="connsiteX0" fmla="*/ 0 w 789524"/>
              <a:gd name="connsiteY0" fmla="*/ 699448 h 732749"/>
              <a:gd name="connsiteX1" fmla="*/ 134862 w 789524"/>
              <a:gd name="connsiteY1" fmla="*/ 355557 h 732749"/>
              <a:gd name="connsiteX2" fmla="*/ 394762 w 789524"/>
              <a:gd name="connsiteY2" fmla="*/ 0 h 732749"/>
              <a:gd name="connsiteX3" fmla="*/ 573016 w 789524"/>
              <a:gd name="connsiteY3" fmla="*/ 389847 h 732749"/>
              <a:gd name="connsiteX4" fmla="*/ 710176 w 789524"/>
              <a:gd name="connsiteY4" fmla="*/ 549867 h 732749"/>
              <a:gd name="connsiteX5" fmla="*/ 789524 w 789524"/>
              <a:gd name="connsiteY5" fmla="*/ 699448 h 732749"/>
              <a:gd name="connsiteX6" fmla="*/ 371082 w 789524"/>
              <a:gd name="connsiteY6" fmla="*/ 732747 h 732749"/>
              <a:gd name="connsiteX7" fmla="*/ 0 w 789524"/>
              <a:gd name="connsiteY7" fmla="*/ 699448 h 732749"/>
              <a:gd name="connsiteX0" fmla="*/ 0 w 789524"/>
              <a:gd name="connsiteY0" fmla="*/ 700716 h 734017"/>
              <a:gd name="connsiteX1" fmla="*/ 134862 w 789524"/>
              <a:gd name="connsiteY1" fmla="*/ 356825 h 734017"/>
              <a:gd name="connsiteX2" fmla="*/ 394762 w 789524"/>
              <a:gd name="connsiteY2" fmla="*/ 1268 h 734017"/>
              <a:gd name="connsiteX3" fmla="*/ 523486 w 789524"/>
              <a:gd name="connsiteY3" fmla="*/ 234905 h 734017"/>
              <a:gd name="connsiteX4" fmla="*/ 573016 w 789524"/>
              <a:gd name="connsiteY4" fmla="*/ 391115 h 734017"/>
              <a:gd name="connsiteX5" fmla="*/ 710176 w 789524"/>
              <a:gd name="connsiteY5" fmla="*/ 551135 h 734017"/>
              <a:gd name="connsiteX6" fmla="*/ 789524 w 789524"/>
              <a:gd name="connsiteY6" fmla="*/ 700716 h 734017"/>
              <a:gd name="connsiteX7" fmla="*/ 371082 w 789524"/>
              <a:gd name="connsiteY7" fmla="*/ 734015 h 734017"/>
              <a:gd name="connsiteX8" fmla="*/ 0 w 789524"/>
              <a:gd name="connsiteY8" fmla="*/ 700716 h 734017"/>
              <a:gd name="connsiteX0" fmla="*/ 0 w 789524"/>
              <a:gd name="connsiteY0" fmla="*/ 700716 h 734017"/>
              <a:gd name="connsiteX1" fmla="*/ 134862 w 789524"/>
              <a:gd name="connsiteY1" fmla="*/ 356825 h 734017"/>
              <a:gd name="connsiteX2" fmla="*/ 275836 w 789524"/>
              <a:gd name="connsiteY2" fmla="*/ 212045 h 734017"/>
              <a:gd name="connsiteX3" fmla="*/ 394762 w 789524"/>
              <a:gd name="connsiteY3" fmla="*/ 1268 h 734017"/>
              <a:gd name="connsiteX4" fmla="*/ 523486 w 789524"/>
              <a:gd name="connsiteY4" fmla="*/ 234905 h 734017"/>
              <a:gd name="connsiteX5" fmla="*/ 573016 w 789524"/>
              <a:gd name="connsiteY5" fmla="*/ 391115 h 734017"/>
              <a:gd name="connsiteX6" fmla="*/ 710176 w 789524"/>
              <a:gd name="connsiteY6" fmla="*/ 551135 h 734017"/>
              <a:gd name="connsiteX7" fmla="*/ 789524 w 789524"/>
              <a:gd name="connsiteY7" fmla="*/ 700716 h 734017"/>
              <a:gd name="connsiteX8" fmla="*/ 371082 w 789524"/>
              <a:gd name="connsiteY8" fmla="*/ 734015 h 734017"/>
              <a:gd name="connsiteX9" fmla="*/ 0 w 789524"/>
              <a:gd name="connsiteY9" fmla="*/ 700716 h 734017"/>
              <a:gd name="connsiteX0" fmla="*/ 17539 w 807063"/>
              <a:gd name="connsiteY0" fmla="*/ 700716 h 734017"/>
              <a:gd name="connsiteX1" fmla="*/ 60965 w 807063"/>
              <a:gd name="connsiteY1" fmla="*/ 532085 h 734017"/>
              <a:gd name="connsiteX2" fmla="*/ 152401 w 807063"/>
              <a:gd name="connsiteY2" fmla="*/ 356825 h 734017"/>
              <a:gd name="connsiteX3" fmla="*/ 293375 w 807063"/>
              <a:gd name="connsiteY3" fmla="*/ 212045 h 734017"/>
              <a:gd name="connsiteX4" fmla="*/ 412301 w 807063"/>
              <a:gd name="connsiteY4" fmla="*/ 1268 h 734017"/>
              <a:gd name="connsiteX5" fmla="*/ 541025 w 807063"/>
              <a:gd name="connsiteY5" fmla="*/ 234905 h 734017"/>
              <a:gd name="connsiteX6" fmla="*/ 590555 w 807063"/>
              <a:gd name="connsiteY6" fmla="*/ 391115 h 734017"/>
              <a:gd name="connsiteX7" fmla="*/ 727715 w 807063"/>
              <a:gd name="connsiteY7" fmla="*/ 551135 h 734017"/>
              <a:gd name="connsiteX8" fmla="*/ 807063 w 807063"/>
              <a:gd name="connsiteY8" fmla="*/ 700716 h 734017"/>
              <a:gd name="connsiteX9" fmla="*/ 388621 w 807063"/>
              <a:gd name="connsiteY9" fmla="*/ 734015 h 734017"/>
              <a:gd name="connsiteX10" fmla="*/ 17539 w 807063"/>
              <a:gd name="connsiteY10" fmla="*/ 700716 h 734017"/>
              <a:gd name="connsiteX0" fmla="*/ 17539 w 807063"/>
              <a:gd name="connsiteY0" fmla="*/ 700716 h 746224"/>
              <a:gd name="connsiteX1" fmla="*/ 60965 w 807063"/>
              <a:gd name="connsiteY1" fmla="*/ 532085 h 746224"/>
              <a:gd name="connsiteX2" fmla="*/ 152401 w 807063"/>
              <a:gd name="connsiteY2" fmla="*/ 356825 h 746224"/>
              <a:gd name="connsiteX3" fmla="*/ 293375 w 807063"/>
              <a:gd name="connsiteY3" fmla="*/ 212045 h 746224"/>
              <a:gd name="connsiteX4" fmla="*/ 412301 w 807063"/>
              <a:gd name="connsiteY4" fmla="*/ 1268 h 746224"/>
              <a:gd name="connsiteX5" fmla="*/ 541025 w 807063"/>
              <a:gd name="connsiteY5" fmla="*/ 234905 h 746224"/>
              <a:gd name="connsiteX6" fmla="*/ 590555 w 807063"/>
              <a:gd name="connsiteY6" fmla="*/ 391115 h 746224"/>
              <a:gd name="connsiteX7" fmla="*/ 727715 w 807063"/>
              <a:gd name="connsiteY7" fmla="*/ 551135 h 746224"/>
              <a:gd name="connsiteX8" fmla="*/ 807063 w 807063"/>
              <a:gd name="connsiteY8" fmla="*/ 700716 h 746224"/>
              <a:gd name="connsiteX9" fmla="*/ 388621 w 807063"/>
              <a:gd name="connsiteY9" fmla="*/ 734015 h 746224"/>
              <a:gd name="connsiteX10" fmla="*/ 186692 w 807063"/>
              <a:gd name="connsiteY10" fmla="*/ 745444 h 746224"/>
              <a:gd name="connsiteX11" fmla="*/ 17539 w 807063"/>
              <a:gd name="connsiteY11" fmla="*/ 700716 h 746224"/>
              <a:gd name="connsiteX0" fmla="*/ 17539 w 807063"/>
              <a:gd name="connsiteY0" fmla="*/ 700716 h 746224"/>
              <a:gd name="connsiteX1" fmla="*/ 60965 w 807063"/>
              <a:gd name="connsiteY1" fmla="*/ 532085 h 746224"/>
              <a:gd name="connsiteX2" fmla="*/ 152401 w 807063"/>
              <a:gd name="connsiteY2" fmla="*/ 356825 h 746224"/>
              <a:gd name="connsiteX3" fmla="*/ 293375 w 807063"/>
              <a:gd name="connsiteY3" fmla="*/ 212045 h 746224"/>
              <a:gd name="connsiteX4" fmla="*/ 412301 w 807063"/>
              <a:gd name="connsiteY4" fmla="*/ 1268 h 746224"/>
              <a:gd name="connsiteX5" fmla="*/ 541025 w 807063"/>
              <a:gd name="connsiteY5" fmla="*/ 234905 h 746224"/>
              <a:gd name="connsiteX6" fmla="*/ 590555 w 807063"/>
              <a:gd name="connsiteY6" fmla="*/ 391115 h 746224"/>
              <a:gd name="connsiteX7" fmla="*/ 727715 w 807063"/>
              <a:gd name="connsiteY7" fmla="*/ 551135 h 746224"/>
              <a:gd name="connsiteX8" fmla="*/ 807063 w 807063"/>
              <a:gd name="connsiteY8" fmla="*/ 700716 h 746224"/>
              <a:gd name="connsiteX9" fmla="*/ 563885 w 807063"/>
              <a:gd name="connsiteY9" fmla="*/ 707344 h 746224"/>
              <a:gd name="connsiteX10" fmla="*/ 388621 w 807063"/>
              <a:gd name="connsiteY10" fmla="*/ 734015 h 746224"/>
              <a:gd name="connsiteX11" fmla="*/ 186692 w 807063"/>
              <a:gd name="connsiteY11" fmla="*/ 745444 h 746224"/>
              <a:gd name="connsiteX12" fmla="*/ 17539 w 807063"/>
              <a:gd name="connsiteY12" fmla="*/ 700716 h 746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063" h="746224">
                <a:moveTo>
                  <a:pt x="17539" y="700716"/>
                </a:moveTo>
                <a:cubicBezTo>
                  <a:pt x="-32626" y="669601"/>
                  <a:pt x="38488" y="589400"/>
                  <a:pt x="60965" y="532085"/>
                </a:cubicBezTo>
                <a:cubicBezTo>
                  <a:pt x="83442" y="474770"/>
                  <a:pt x="118110" y="412705"/>
                  <a:pt x="152401" y="356825"/>
                </a:cubicBezTo>
                <a:cubicBezTo>
                  <a:pt x="191771" y="307295"/>
                  <a:pt x="254005" y="261575"/>
                  <a:pt x="293375" y="212045"/>
                </a:cubicBezTo>
                <a:lnTo>
                  <a:pt x="412301" y="1268"/>
                </a:lnTo>
                <a:cubicBezTo>
                  <a:pt x="474531" y="-17147"/>
                  <a:pt x="511316" y="169930"/>
                  <a:pt x="541025" y="234905"/>
                </a:cubicBezTo>
                <a:cubicBezTo>
                  <a:pt x="570734" y="299880"/>
                  <a:pt x="556900" y="340315"/>
                  <a:pt x="590555" y="391115"/>
                </a:cubicBezTo>
                <a:cubicBezTo>
                  <a:pt x="629924" y="452075"/>
                  <a:pt x="688346" y="490175"/>
                  <a:pt x="727715" y="551135"/>
                </a:cubicBezTo>
                <a:lnTo>
                  <a:pt x="807063" y="700716"/>
                </a:lnTo>
                <a:cubicBezTo>
                  <a:pt x="777218" y="729291"/>
                  <a:pt x="633625" y="701794"/>
                  <a:pt x="563885" y="707344"/>
                </a:cubicBezTo>
                <a:cubicBezTo>
                  <a:pt x="494145" y="712894"/>
                  <a:pt x="448946" y="730205"/>
                  <a:pt x="388621" y="734015"/>
                </a:cubicBezTo>
                <a:cubicBezTo>
                  <a:pt x="321311" y="728935"/>
                  <a:pt x="254002" y="750524"/>
                  <a:pt x="186692" y="745444"/>
                </a:cubicBezTo>
                <a:lnTo>
                  <a:pt x="17539" y="700716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rgbClr val="7C7C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nhacnendungdebongbe">
            <a:hlinkClick r:id="" action="ppaction://media"/>
            <a:extLst>
              <a:ext uri="{FF2B5EF4-FFF2-40B4-BE49-F238E27FC236}">
                <a16:creationId xmlns:a16="http://schemas.microsoft.com/office/drawing/2014/main" xmlns="" id="{93CB2537-E971-4EA7-B3E2-290759D35B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405570" y="6402916"/>
            <a:ext cx="487363" cy="48736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3A95C1A-5F8E-472D-B40F-3B66F7766301}"/>
              </a:ext>
            </a:extLst>
          </p:cNvPr>
          <p:cNvSpPr/>
          <p:nvPr/>
        </p:nvSpPr>
        <p:spPr>
          <a:xfrm>
            <a:off x="3368051" y="6133391"/>
            <a:ext cx="614680" cy="450381"/>
          </a:xfrm>
          <a:custGeom>
            <a:avLst/>
            <a:gdLst>
              <a:gd name="connsiteX0" fmla="*/ 0 w 589280"/>
              <a:gd name="connsiteY0" fmla="*/ 0 h 342146"/>
              <a:gd name="connsiteX1" fmla="*/ 589280 w 589280"/>
              <a:gd name="connsiteY1" fmla="*/ 0 h 342146"/>
              <a:gd name="connsiteX2" fmla="*/ 589280 w 589280"/>
              <a:gd name="connsiteY2" fmla="*/ 342146 h 342146"/>
              <a:gd name="connsiteX3" fmla="*/ 0 w 589280"/>
              <a:gd name="connsiteY3" fmla="*/ 342146 h 342146"/>
              <a:gd name="connsiteX4" fmla="*/ 0 w 589280"/>
              <a:gd name="connsiteY4" fmla="*/ 0 h 342146"/>
              <a:gd name="connsiteX0" fmla="*/ 0 w 589280"/>
              <a:gd name="connsiteY0" fmla="*/ 0 h 342146"/>
              <a:gd name="connsiteX1" fmla="*/ 274320 w 589280"/>
              <a:gd name="connsiteY1" fmla="*/ 194826 h 342146"/>
              <a:gd name="connsiteX2" fmla="*/ 589280 w 589280"/>
              <a:gd name="connsiteY2" fmla="*/ 0 h 342146"/>
              <a:gd name="connsiteX3" fmla="*/ 589280 w 589280"/>
              <a:gd name="connsiteY3" fmla="*/ 342146 h 342146"/>
              <a:gd name="connsiteX4" fmla="*/ 0 w 589280"/>
              <a:gd name="connsiteY4" fmla="*/ 342146 h 342146"/>
              <a:gd name="connsiteX5" fmla="*/ 0 w 589280"/>
              <a:gd name="connsiteY5" fmla="*/ 0 h 342146"/>
              <a:gd name="connsiteX0" fmla="*/ 0 w 589280"/>
              <a:gd name="connsiteY0" fmla="*/ 89654 h 431800"/>
              <a:gd name="connsiteX1" fmla="*/ 274320 w 589280"/>
              <a:gd name="connsiteY1" fmla="*/ 284480 h 431800"/>
              <a:gd name="connsiteX2" fmla="*/ 350520 w 589280"/>
              <a:gd name="connsiteY2" fmla="*/ 0 h 431800"/>
              <a:gd name="connsiteX3" fmla="*/ 589280 w 589280"/>
              <a:gd name="connsiteY3" fmla="*/ 89654 h 431800"/>
              <a:gd name="connsiteX4" fmla="*/ 589280 w 589280"/>
              <a:gd name="connsiteY4" fmla="*/ 431800 h 431800"/>
              <a:gd name="connsiteX5" fmla="*/ 0 w 589280"/>
              <a:gd name="connsiteY5" fmla="*/ 431800 h 431800"/>
              <a:gd name="connsiteX6" fmla="*/ 0 w 589280"/>
              <a:gd name="connsiteY6" fmla="*/ 89654 h 431800"/>
              <a:gd name="connsiteX0" fmla="*/ 0 w 589280"/>
              <a:gd name="connsiteY0" fmla="*/ 89654 h 431800"/>
              <a:gd name="connsiteX1" fmla="*/ 274320 w 589280"/>
              <a:gd name="connsiteY1" fmla="*/ 284480 h 431800"/>
              <a:gd name="connsiteX2" fmla="*/ 350520 w 589280"/>
              <a:gd name="connsiteY2" fmla="*/ 0 h 431800"/>
              <a:gd name="connsiteX3" fmla="*/ 436880 w 589280"/>
              <a:gd name="connsiteY3" fmla="*/ 294640 h 431800"/>
              <a:gd name="connsiteX4" fmla="*/ 589280 w 589280"/>
              <a:gd name="connsiteY4" fmla="*/ 89654 h 431800"/>
              <a:gd name="connsiteX5" fmla="*/ 589280 w 589280"/>
              <a:gd name="connsiteY5" fmla="*/ 431800 h 431800"/>
              <a:gd name="connsiteX6" fmla="*/ 0 w 589280"/>
              <a:gd name="connsiteY6" fmla="*/ 431800 h 431800"/>
              <a:gd name="connsiteX7" fmla="*/ 0 w 589280"/>
              <a:gd name="connsiteY7" fmla="*/ 89654 h 431800"/>
              <a:gd name="connsiteX0" fmla="*/ 0 w 624840"/>
              <a:gd name="connsiteY0" fmla="*/ 89654 h 431800"/>
              <a:gd name="connsiteX1" fmla="*/ 274320 w 624840"/>
              <a:gd name="connsiteY1" fmla="*/ 284480 h 431800"/>
              <a:gd name="connsiteX2" fmla="*/ 350520 w 624840"/>
              <a:gd name="connsiteY2" fmla="*/ 0 h 431800"/>
              <a:gd name="connsiteX3" fmla="*/ 436880 w 624840"/>
              <a:gd name="connsiteY3" fmla="*/ 294640 h 431800"/>
              <a:gd name="connsiteX4" fmla="*/ 624840 w 624840"/>
              <a:gd name="connsiteY4" fmla="*/ 3294 h 431800"/>
              <a:gd name="connsiteX5" fmla="*/ 589280 w 624840"/>
              <a:gd name="connsiteY5" fmla="*/ 431800 h 431800"/>
              <a:gd name="connsiteX6" fmla="*/ 0 w 624840"/>
              <a:gd name="connsiteY6" fmla="*/ 431800 h 431800"/>
              <a:gd name="connsiteX7" fmla="*/ 0 w 624840"/>
              <a:gd name="connsiteY7" fmla="*/ 89654 h 431800"/>
              <a:gd name="connsiteX0" fmla="*/ 0 w 624840"/>
              <a:gd name="connsiteY0" fmla="*/ 89654 h 431800"/>
              <a:gd name="connsiteX1" fmla="*/ 274320 w 624840"/>
              <a:gd name="connsiteY1" fmla="*/ 284480 h 431800"/>
              <a:gd name="connsiteX2" fmla="*/ 350520 w 624840"/>
              <a:gd name="connsiteY2" fmla="*/ 0 h 431800"/>
              <a:gd name="connsiteX3" fmla="*/ 436880 w 624840"/>
              <a:gd name="connsiteY3" fmla="*/ 294640 h 431800"/>
              <a:gd name="connsiteX4" fmla="*/ 624840 w 624840"/>
              <a:gd name="connsiteY4" fmla="*/ 3294 h 431800"/>
              <a:gd name="connsiteX5" fmla="*/ 553720 w 624840"/>
              <a:gd name="connsiteY5" fmla="*/ 365760 h 431800"/>
              <a:gd name="connsiteX6" fmla="*/ 0 w 624840"/>
              <a:gd name="connsiteY6" fmla="*/ 431800 h 431800"/>
              <a:gd name="connsiteX7" fmla="*/ 0 w 624840"/>
              <a:gd name="connsiteY7" fmla="*/ 89654 h 431800"/>
              <a:gd name="connsiteX0" fmla="*/ 0 w 624840"/>
              <a:gd name="connsiteY0" fmla="*/ 89654 h 452120"/>
              <a:gd name="connsiteX1" fmla="*/ 274320 w 624840"/>
              <a:gd name="connsiteY1" fmla="*/ 284480 h 452120"/>
              <a:gd name="connsiteX2" fmla="*/ 350520 w 624840"/>
              <a:gd name="connsiteY2" fmla="*/ 0 h 452120"/>
              <a:gd name="connsiteX3" fmla="*/ 436880 w 624840"/>
              <a:gd name="connsiteY3" fmla="*/ 294640 h 452120"/>
              <a:gd name="connsiteX4" fmla="*/ 624840 w 624840"/>
              <a:gd name="connsiteY4" fmla="*/ 3294 h 452120"/>
              <a:gd name="connsiteX5" fmla="*/ 553720 w 624840"/>
              <a:gd name="connsiteY5" fmla="*/ 365760 h 452120"/>
              <a:gd name="connsiteX6" fmla="*/ 350520 w 624840"/>
              <a:gd name="connsiteY6" fmla="*/ 452120 h 452120"/>
              <a:gd name="connsiteX7" fmla="*/ 0 w 624840"/>
              <a:gd name="connsiteY7" fmla="*/ 431800 h 452120"/>
              <a:gd name="connsiteX8" fmla="*/ 0 w 624840"/>
              <a:gd name="connsiteY8" fmla="*/ 89654 h 452120"/>
              <a:gd name="connsiteX0" fmla="*/ 0 w 624840"/>
              <a:gd name="connsiteY0" fmla="*/ 89654 h 452120"/>
              <a:gd name="connsiteX1" fmla="*/ 274320 w 624840"/>
              <a:gd name="connsiteY1" fmla="*/ 284480 h 452120"/>
              <a:gd name="connsiteX2" fmla="*/ 350520 w 624840"/>
              <a:gd name="connsiteY2" fmla="*/ 0 h 452120"/>
              <a:gd name="connsiteX3" fmla="*/ 436880 w 624840"/>
              <a:gd name="connsiteY3" fmla="*/ 294640 h 452120"/>
              <a:gd name="connsiteX4" fmla="*/ 624840 w 624840"/>
              <a:gd name="connsiteY4" fmla="*/ 3294 h 452120"/>
              <a:gd name="connsiteX5" fmla="*/ 553720 w 624840"/>
              <a:gd name="connsiteY5" fmla="*/ 365760 h 452120"/>
              <a:gd name="connsiteX6" fmla="*/ 350520 w 624840"/>
              <a:gd name="connsiteY6" fmla="*/ 452120 h 452120"/>
              <a:gd name="connsiteX7" fmla="*/ 86360 w 624840"/>
              <a:gd name="connsiteY7" fmla="*/ 411480 h 452120"/>
              <a:gd name="connsiteX8" fmla="*/ 0 w 624840"/>
              <a:gd name="connsiteY8" fmla="*/ 89654 h 452120"/>
              <a:gd name="connsiteX0" fmla="*/ 0 w 574040"/>
              <a:gd name="connsiteY0" fmla="*/ 201414 h 452120"/>
              <a:gd name="connsiteX1" fmla="*/ 223520 w 574040"/>
              <a:gd name="connsiteY1" fmla="*/ 284480 h 452120"/>
              <a:gd name="connsiteX2" fmla="*/ 299720 w 574040"/>
              <a:gd name="connsiteY2" fmla="*/ 0 h 452120"/>
              <a:gd name="connsiteX3" fmla="*/ 386080 w 574040"/>
              <a:gd name="connsiteY3" fmla="*/ 294640 h 452120"/>
              <a:gd name="connsiteX4" fmla="*/ 574040 w 574040"/>
              <a:gd name="connsiteY4" fmla="*/ 3294 h 452120"/>
              <a:gd name="connsiteX5" fmla="*/ 502920 w 574040"/>
              <a:gd name="connsiteY5" fmla="*/ 365760 h 452120"/>
              <a:gd name="connsiteX6" fmla="*/ 299720 w 574040"/>
              <a:gd name="connsiteY6" fmla="*/ 452120 h 452120"/>
              <a:gd name="connsiteX7" fmla="*/ 35560 w 574040"/>
              <a:gd name="connsiteY7" fmla="*/ 411480 h 452120"/>
              <a:gd name="connsiteX8" fmla="*/ 0 w 574040"/>
              <a:gd name="connsiteY8" fmla="*/ 201414 h 452120"/>
              <a:gd name="connsiteX0" fmla="*/ 0 w 574040"/>
              <a:gd name="connsiteY0" fmla="*/ 201414 h 452120"/>
              <a:gd name="connsiteX1" fmla="*/ 223520 w 574040"/>
              <a:gd name="connsiteY1" fmla="*/ 284480 h 452120"/>
              <a:gd name="connsiteX2" fmla="*/ 299720 w 574040"/>
              <a:gd name="connsiteY2" fmla="*/ 0 h 452120"/>
              <a:gd name="connsiteX3" fmla="*/ 386080 w 574040"/>
              <a:gd name="connsiteY3" fmla="*/ 294640 h 452120"/>
              <a:gd name="connsiteX4" fmla="*/ 574040 w 574040"/>
              <a:gd name="connsiteY4" fmla="*/ 3294 h 452120"/>
              <a:gd name="connsiteX5" fmla="*/ 502920 w 574040"/>
              <a:gd name="connsiteY5" fmla="*/ 365760 h 452120"/>
              <a:gd name="connsiteX6" fmla="*/ 299720 w 574040"/>
              <a:gd name="connsiteY6" fmla="*/ 452120 h 452120"/>
              <a:gd name="connsiteX7" fmla="*/ 50800 w 574040"/>
              <a:gd name="connsiteY7" fmla="*/ 355600 h 452120"/>
              <a:gd name="connsiteX8" fmla="*/ 0 w 574040"/>
              <a:gd name="connsiteY8" fmla="*/ 201414 h 452120"/>
              <a:gd name="connsiteX0" fmla="*/ 0 w 574040"/>
              <a:gd name="connsiteY0" fmla="*/ 201414 h 406400"/>
              <a:gd name="connsiteX1" fmla="*/ 223520 w 574040"/>
              <a:gd name="connsiteY1" fmla="*/ 284480 h 406400"/>
              <a:gd name="connsiteX2" fmla="*/ 299720 w 574040"/>
              <a:gd name="connsiteY2" fmla="*/ 0 h 406400"/>
              <a:gd name="connsiteX3" fmla="*/ 386080 w 574040"/>
              <a:gd name="connsiteY3" fmla="*/ 294640 h 406400"/>
              <a:gd name="connsiteX4" fmla="*/ 574040 w 574040"/>
              <a:gd name="connsiteY4" fmla="*/ 3294 h 406400"/>
              <a:gd name="connsiteX5" fmla="*/ 502920 w 574040"/>
              <a:gd name="connsiteY5" fmla="*/ 365760 h 406400"/>
              <a:gd name="connsiteX6" fmla="*/ 223520 w 574040"/>
              <a:gd name="connsiteY6" fmla="*/ 406400 h 406400"/>
              <a:gd name="connsiteX7" fmla="*/ 50800 w 574040"/>
              <a:gd name="connsiteY7" fmla="*/ 355600 h 406400"/>
              <a:gd name="connsiteX8" fmla="*/ 0 w 574040"/>
              <a:gd name="connsiteY8" fmla="*/ 201414 h 406400"/>
              <a:gd name="connsiteX0" fmla="*/ 0 w 574040"/>
              <a:gd name="connsiteY0" fmla="*/ 201414 h 406400"/>
              <a:gd name="connsiteX1" fmla="*/ 223520 w 574040"/>
              <a:gd name="connsiteY1" fmla="*/ 284480 h 406400"/>
              <a:gd name="connsiteX2" fmla="*/ 299720 w 574040"/>
              <a:gd name="connsiteY2" fmla="*/ 0 h 406400"/>
              <a:gd name="connsiteX3" fmla="*/ 386080 w 574040"/>
              <a:gd name="connsiteY3" fmla="*/ 294640 h 406400"/>
              <a:gd name="connsiteX4" fmla="*/ 574040 w 574040"/>
              <a:gd name="connsiteY4" fmla="*/ 3294 h 406400"/>
              <a:gd name="connsiteX5" fmla="*/ 502920 w 574040"/>
              <a:gd name="connsiteY5" fmla="*/ 365760 h 406400"/>
              <a:gd name="connsiteX6" fmla="*/ 223520 w 574040"/>
              <a:gd name="connsiteY6" fmla="*/ 406400 h 406400"/>
              <a:gd name="connsiteX7" fmla="*/ 50800 w 574040"/>
              <a:gd name="connsiteY7" fmla="*/ 396240 h 406400"/>
              <a:gd name="connsiteX8" fmla="*/ 0 w 574040"/>
              <a:gd name="connsiteY8" fmla="*/ 201414 h 406400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50800 w 574040"/>
              <a:gd name="connsiteY7" fmla="*/ 396240 h 423073"/>
              <a:gd name="connsiteX8" fmla="*/ 0 w 574040"/>
              <a:gd name="connsiteY8" fmla="*/ 201414 h 423073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81280 w 574040"/>
              <a:gd name="connsiteY7" fmla="*/ 335280 h 423073"/>
              <a:gd name="connsiteX8" fmla="*/ 0 w 574040"/>
              <a:gd name="connsiteY8" fmla="*/ 201414 h 423073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71120 w 574040"/>
              <a:gd name="connsiteY7" fmla="*/ 381000 h 423073"/>
              <a:gd name="connsiteX8" fmla="*/ 0 w 574040"/>
              <a:gd name="connsiteY8" fmla="*/ 201414 h 423073"/>
              <a:gd name="connsiteX0" fmla="*/ 0 w 574040"/>
              <a:gd name="connsiteY0" fmla="*/ 201414 h 445725"/>
              <a:gd name="connsiteX1" fmla="*/ 223520 w 574040"/>
              <a:gd name="connsiteY1" fmla="*/ 284480 h 445725"/>
              <a:gd name="connsiteX2" fmla="*/ 299720 w 574040"/>
              <a:gd name="connsiteY2" fmla="*/ 0 h 445725"/>
              <a:gd name="connsiteX3" fmla="*/ 386080 w 574040"/>
              <a:gd name="connsiteY3" fmla="*/ 294640 h 445725"/>
              <a:gd name="connsiteX4" fmla="*/ 574040 w 574040"/>
              <a:gd name="connsiteY4" fmla="*/ 3294 h 445725"/>
              <a:gd name="connsiteX5" fmla="*/ 497840 w 574040"/>
              <a:gd name="connsiteY5" fmla="*/ 421640 h 445725"/>
              <a:gd name="connsiteX6" fmla="*/ 386389 w 574040"/>
              <a:gd name="connsiteY6" fmla="*/ 391653 h 445725"/>
              <a:gd name="connsiteX7" fmla="*/ 223520 w 574040"/>
              <a:gd name="connsiteY7" fmla="*/ 406400 h 445725"/>
              <a:gd name="connsiteX8" fmla="*/ 71120 w 574040"/>
              <a:gd name="connsiteY8" fmla="*/ 381000 h 445725"/>
              <a:gd name="connsiteX9" fmla="*/ 0 w 574040"/>
              <a:gd name="connsiteY9" fmla="*/ 201414 h 445725"/>
              <a:gd name="connsiteX0" fmla="*/ 0 w 574040"/>
              <a:gd name="connsiteY0" fmla="*/ 201414 h 418115"/>
              <a:gd name="connsiteX1" fmla="*/ 223520 w 574040"/>
              <a:gd name="connsiteY1" fmla="*/ 284480 h 418115"/>
              <a:gd name="connsiteX2" fmla="*/ 299720 w 574040"/>
              <a:gd name="connsiteY2" fmla="*/ 0 h 418115"/>
              <a:gd name="connsiteX3" fmla="*/ 386080 w 574040"/>
              <a:gd name="connsiteY3" fmla="*/ 294640 h 418115"/>
              <a:gd name="connsiteX4" fmla="*/ 574040 w 574040"/>
              <a:gd name="connsiteY4" fmla="*/ 3294 h 418115"/>
              <a:gd name="connsiteX5" fmla="*/ 543560 w 574040"/>
              <a:gd name="connsiteY5" fmla="*/ 386080 h 418115"/>
              <a:gd name="connsiteX6" fmla="*/ 386389 w 574040"/>
              <a:gd name="connsiteY6" fmla="*/ 391653 h 418115"/>
              <a:gd name="connsiteX7" fmla="*/ 223520 w 574040"/>
              <a:gd name="connsiteY7" fmla="*/ 406400 h 418115"/>
              <a:gd name="connsiteX8" fmla="*/ 71120 w 574040"/>
              <a:gd name="connsiteY8" fmla="*/ 381000 h 418115"/>
              <a:gd name="connsiteX9" fmla="*/ 0 w 574040"/>
              <a:gd name="connsiteY9" fmla="*/ 201414 h 418115"/>
              <a:gd name="connsiteX0" fmla="*/ 0 w 574040"/>
              <a:gd name="connsiteY0" fmla="*/ 201414 h 418115"/>
              <a:gd name="connsiteX1" fmla="*/ 223520 w 574040"/>
              <a:gd name="connsiteY1" fmla="*/ 284480 h 418115"/>
              <a:gd name="connsiteX2" fmla="*/ 299720 w 574040"/>
              <a:gd name="connsiteY2" fmla="*/ 0 h 418115"/>
              <a:gd name="connsiteX3" fmla="*/ 386080 w 574040"/>
              <a:gd name="connsiteY3" fmla="*/ 294640 h 418115"/>
              <a:gd name="connsiteX4" fmla="*/ 574040 w 574040"/>
              <a:gd name="connsiteY4" fmla="*/ 3294 h 418115"/>
              <a:gd name="connsiteX5" fmla="*/ 543869 w 574040"/>
              <a:gd name="connsiteY5" fmla="*/ 249413 h 418115"/>
              <a:gd name="connsiteX6" fmla="*/ 543560 w 574040"/>
              <a:gd name="connsiteY6" fmla="*/ 386080 h 418115"/>
              <a:gd name="connsiteX7" fmla="*/ 386389 w 574040"/>
              <a:gd name="connsiteY7" fmla="*/ 391653 h 418115"/>
              <a:gd name="connsiteX8" fmla="*/ 223520 w 574040"/>
              <a:gd name="connsiteY8" fmla="*/ 406400 h 418115"/>
              <a:gd name="connsiteX9" fmla="*/ 71120 w 574040"/>
              <a:gd name="connsiteY9" fmla="*/ 381000 h 418115"/>
              <a:gd name="connsiteX10" fmla="*/ 0 w 57404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386080 w 589280"/>
              <a:gd name="connsiteY3" fmla="*/ 2946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386080 w 589280"/>
              <a:gd name="connsiteY3" fmla="*/ 2946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401320 w 589280"/>
              <a:gd name="connsiteY3" fmla="*/ 2438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401320 w 589280"/>
              <a:gd name="connsiteY3" fmla="*/ 2438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121920 w 589280"/>
              <a:gd name="connsiteY9" fmla="*/ 375920 h 418115"/>
              <a:gd name="connsiteX10" fmla="*/ 0 w 589280"/>
              <a:gd name="connsiteY10" fmla="*/ 201414 h 418115"/>
              <a:gd name="connsiteX0" fmla="*/ 0 w 523240"/>
              <a:gd name="connsiteY0" fmla="*/ 99814 h 418115"/>
              <a:gd name="connsiteX1" fmla="*/ 157480 w 523240"/>
              <a:gd name="connsiteY1" fmla="*/ 284480 h 418115"/>
              <a:gd name="connsiteX2" fmla="*/ 233680 w 523240"/>
              <a:gd name="connsiteY2" fmla="*/ 0 h 418115"/>
              <a:gd name="connsiteX3" fmla="*/ 335280 w 523240"/>
              <a:gd name="connsiteY3" fmla="*/ 243840 h 418115"/>
              <a:gd name="connsiteX4" fmla="*/ 523240 w 523240"/>
              <a:gd name="connsiteY4" fmla="*/ 74414 h 418115"/>
              <a:gd name="connsiteX5" fmla="*/ 477829 w 523240"/>
              <a:gd name="connsiteY5" fmla="*/ 249413 h 418115"/>
              <a:gd name="connsiteX6" fmla="*/ 477520 w 523240"/>
              <a:gd name="connsiteY6" fmla="*/ 386080 h 418115"/>
              <a:gd name="connsiteX7" fmla="*/ 320349 w 523240"/>
              <a:gd name="connsiteY7" fmla="*/ 391653 h 418115"/>
              <a:gd name="connsiteX8" fmla="*/ 157480 w 523240"/>
              <a:gd name="connsiteY8" fmla="*/ 406400 h 418115"/>
              <a:gd name="connsiteX9" fmla="*/ 55880 w 523240"/>
              <a:gd name="connsiteY9" fmla="*/ 375920 h 418115"/>
              <a:gd name="connsiteX10" fmla="*/ 0 w 523240"/>
              <a:gd name="connsiteY10" fmla="*/ 99814 h 418115"/>
              <a:gd name="connsiteX0" fmla="*/ 0 w 614680"/>
              <a:gd name="connsiteY0" fmla="*/ 132080 h 450381"/>
              <a:gd name="connsiteX1" fmla="*/ 157480 w 614680"/>
              <a:gd name="connsiteY1" fmla="*/ 316746 h 450381"/>
              <a:gd name="connsiteX2" fmla="*/ 233680 w 614680"/>
              <a:gd name="connsiteY2" fmla="*/ 32266 h 450381"/>
              <a:gd name="connsiteX3" fmla="*/ 335280 w 614680"/>
              <a:gd name="connsiteY3" fmla="*/ 276106 h 450381"/>
              <a:gd name="connsiteX4" fmla="*/ 614680 w 614680"/>
              <a:gd name="connsiteY4" fmla="*/ 0 h 450381"/>
              <a:gd name="connsiteX5" fmla="*/ 477829 w 614680"/>
              <a:gd name="connsiteY5" fmla="*/ 281679 h 450381"/>
              <a:gd name="connsiteX6" fmla="*/ 477520 w 614680"/>
              <a:gd name="connsiteY6" fmla="*/ 418346 h 450381"/>
              <a:gd name="connsiteX7" fmla="*/ 320349 w 614680"/>
              <a:gd name="connsiteY7" fmla="*/ 423919 h 450381"/>
              <a:gd name="connsiteX8" fmla="*/ 157480 w 614680"/>
              <a:gd name="connsiteY8" fmla="*/ 438666 h 450381"/>
              <a:gd name="connsiteX9" fmla="*/ 55880 w 614680"/>
              <a:gd name="connsiteY9" fmla="*/ 408186 h 450381"/>
              <a:gd name="connsiteX10" fmla="*/ 0 w 614680"/>
              <a:gd name="connsiteY10" fmla="*/ 132080 h 450381"/>
              <a:gd name="connsiteX0" fmla="*/ 0 w 614680"/>
              <a:gd name="connsiteY0" fmla="*/ 132080 h 450381"/>
              <a:gd name="connsiteX1" fmla="*/ 157480 w 614680"/>
              <a:gd name="connsiteY1" fmla="*/ 316746 h 450381"/>
              <a:gd name="connsiteX2" fmla="*/ 55880 w 614680"/>
              <a:gd name="connsiteY2" fmla="*/ 57666 h 450381"/>
              <a:gd name="connsiteX3" fmla="*/ 335280 w 614680"/>
              <a:gd name="connsiteY3" fmla="*/ 276106 h 450381"/>
              <a:gd name="connsiteX4" fmla="*/ 614680 w 614680"/>
              <a:gd name="connsiteY4" fmla="*/ 0 h 450381"/>
              <a:gd name="connsiteX5" fmla="*/ 477829 w 614680"/>
              <a:gd name="connsiteY5" fmla="*/ 281679 h 450381"/>
              <a:gd name="connsiteX6" fmla="*/ 477520 w 614680"/>
              <a:gd name="connsiteY6" fmla="*/ 418346 h 450381"/>
              <a:gd name="connsiteX7" fmla="*/ 320349 w 614680"/>
              <a:gd name="connsiteY7" fmla="*/ 423919 h 450381"/>
              <a:gd name="connsiteX8" fmla="*/ 157480 w 614680"/>
              <a:gd name="connsiteY8" fmla="*/ 438666 h 450381"/>
              <a:gd name="connsiteX9" fmla="*/ 55880 w 614680"/>
              <a:gd name="connsiteY9" fmla="*/ 408186 h 450381"/>
              <a:gd name="connsiteX10" fmla="*/ 0 w 614680"/>
              <a:gd name="connsiteY10" fmla="*/ 132080 h 45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4680" h="450381">
                <a:moveTo>
                  <a:pt x="0" y="132080"/>
                </a:moveTo>
                <a:cubicBezTo>
                  <a:pt x="94827" y="132675"/>
                  <a:pt x="62653" y="316151"/>
                  <a:pt x="157480" y="316746"/>
                </a:cubicBezTo>
                <a:cubicBezTo>
                  <a:pt x="211667" y="286266"/>
                  <a:pt x="1693" y="88146"/>
                  <a:pt x="55880" y="57666"/>
                </a:cubicBezTo>
                <a:cubicBezTo>
                  <a:pt x="104987" y="76293"/>
                  <a:pt x="286173" y="257479"/>
                  <a:pt x="335280" y="276106"/>
                </a:cubicBezTo>
                <a:cubicBezTo>
                  <a:pt x="403013" y="202697"/>
                  <a:pt x="501227" y="7369"/>
                  <a:pt x="614680" y="0"/>
                </a:cubicBezTo>
                <a:cubicBezTo>
                  <a:pt x="609703" y="63413"/>
                  <a:pt x="482806" y="218266"/>
                  <a:pt x="477829" y="281679"/>
                </a:cubicBezTo>
                <a:lnTo>
                  <a:pt x="477520" y="418346"/>
                </a:lnTo>
                <a:cubicBezTo>
                  <a:pt x="439472" y="485612"/>
                  <a:pt x="366069" y="426459"/>
                  <a:pt x="320349" y="423919"/>
                </a:cubicBezTo>
                <a:cubicBezTo>
                  <a:pt x="274629" y="421379"/>
                  <a:pt x="203251" y="442981"/>
                  <a:pt x="157480" y="438666"/>
                </a:cubicBezTo>
                <a:lnTo>
                  <a:pt x="55880" y="408186"/>
                </a:lnTo>
                <a:lnTo>
                  <a:pt x="0" y="132080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B4D242C-5A27-4F76-BFB0-8A1A333008F5}"/>
              </a:ext>
            </a:extLst>
          </p:cNvPr>
          <p:cNvSpPr/>
          <p:nvPr/>
        </p:nvSpPr>
        <p:spPr>
          <a:xfrm>
            <a:off x="3460955" y="4199990"/>
            <a:ext cx="411553" cy="2433483"/>
          </a:xfrm>
          <a:custGeom>
            <a:avLst/>
            <a:gdLst>
              <a:gd name="connsiteX0" fmla="*/ 0 w 316606"/>
              <a:gd name="connsiteY0" fmla="*/ 0 h 2517882"/>
              <a:gd name="connsiteX1" fmla="*/ 316606 w 316606"/>
              <a:gd name="connsiteY1" fmla="*/ 0 h 2517882"/>
              <a:gd name="connsiteX2" fmla="*/ 316606 w 316606"/>
              <a:gd name="connsiteY2" fmla="*/ 2517882 h 2517882"/>
              <a:gd name="connsiteX3" fmla="*/ 0 w 316606"/>
              <a:gd name="connsiteY3" fmla="*/ 2517882 h 2517882"/>
              <a:gd name="connsiteX4" fmla="*/ 0 w 316606"/>
              <a:gd name="connsiteY4" fmla="*/ 0 h 2517882"/>
              <a:gd name="connsiteX0" fmla="*/ 0 w 404236"/>
              <a:gd name="connsiteY0" fmla="*/ 3810 h 2521692"/>
              <a:gd name="connsiteX1" fmla="*/ 404236 w 404236"/>
              <a:gd name="connsiteY1" fmla="*/ 0 h 2521692"/>
              <a:gd name="connsiteX2" fmla="*/ 316606 w 404236"/>
              <a:gd name="connsiteY2" fmla="*/ 2521692 h 2521692"/>
              <a:gd name="connsiteX3" fmla="*/ 0 w 404236"/>
              <a:gd name="connsiteY3" fmla="*/ 2521692 h 2521692"/>
              <a:gd name="connsiteX4" fmla="*/ 0 w 404236"/>
              <a:gd name="connsiteY4" fmla="*/ 3810 h 2521692"/>
              <a:gd name="connsiteX0" fmla="*/ 140970 w 404236"/>
              <a:gd name="connsiteY0" fmla="*/ 41910 h 2521692"/>
              <a:gd name="connsiteX1" fmla="*/ 404236 w 404236"/>
              <a:gd name="connsiteY1" fmla="*/ 0 h 2521692"/>
              <a:gd name="connsiteX2" fmla="*/ 316606 w 404236"/>
              <a:gd name="connsiteY2" fmla="*/ 2521692 h 2521692"/>
              <a:gd name="connsiteX3" fmla="*/ 0 w 404236"/>
              <a:gd name="connsiteY3" fmla="*/ 2521692 h 2521692"/>
              <a:gd name="connsiteX4" fmla="*/ 140970 w 404236"/>
              <a:gd name="connsiteY4" fmla="*/ 41910 h 2521692"/>
              <a:gd name="connsiteX0" fmla="*/ 140970 w 404236"/>
              <a:gd name="connsiteY0" fmla="*/ 41910 h 2521692"/>
              <a:gd name="connsiteX1" fmla="*/ 404236 w 404236"/>
              <a:gd name="connsiteY1" fmla="*/ 0 h 2521692"/>
              <a:gd name="connsiteX2" fmla="*/ 316606 w 404236"/>
              <a:gd name="connsiteY2" fmla="*/ 2521692 h 2521692"/>
              <a:gd name="connsiteX3" fmla="*/ 0 w 404236"/>
              <a:gd name="connsiteY3" fmla="*/ 2521692 h 2521692"/>
              <a:gd name="connsiteX4" fmla="*/ 66439 w 404236"/>
              <a:gd name="connsiteY4" fmla="*/ 317932 h 2521692"/>
              <a:gd name="connsiteX5" fmla="*/ 140970 w 404236"/>
              <a:gd name="connsiteY5" fmla="*/ 41910 h 2521692"/>
              <a:gd name="connsiteX0" fmla="*/ 150950 w 414216"/>
              <a:gd name="connsiteY0" fmla="*/ 41910 h 2521692"/>
              <a:gd name="connsiteX1" fmla="*/ 414216 w 414216"/>
              <a:gd name="connsiteY1" fmla="*/ 0 h 2521692"/>
              <a:gd name="connsiteX2" fmla="*/ 326586 w 414216"/>
              <a:gd name="connsiteY2" fmla="*/ 2521692 h 2521692"/>
              <a:gd name="connsiteX3" fmla="*/ 9980 w 414216"/>
              <a:gd name="connsiteY3" fmla="*/ 2521692 h 2521692"/>
              <a:gd name="connsiteX4" fmla="*/ 103089 w 414216"/>
              <a:gd name="connsiteY4" fmla="*/ 969442 h 2521692"/>
              <a:gd name="connsiteX5" fmla="*/ 76419 w 414216"/>
              <a:gd name="connsiteY5" fmla="*/ 317932 h 2521692"/>
              <a:gd name="connsiteX6" fmla="*/ 150950 w 414216"/>
              <a:gd name="connsiteY6" fmla="*/ 41910 h 2521692"/>
              <a:gd name="connsiteX0" fmla="*/ 157345 w 420611"/>
              <a:gd name="connsiteY0" fmla="*/ 41910 h 2521692"/>
              <a:gd name="connsiteX1" fmla="*/ 420611 w 420611"/>
              <a:gd name="connsiteY1" fmla="*/ 0 h 2521692"/>
              <a:gd name="connsiteX2" fmla="*/ 332981 w 420611"/>
              <a:gd name="connsiteY2" fmla="*/ 2521692 h 2521692"/>
              <a:gd name="connsiteX3" fmla="*/ 16375 w 420611"/>
              <a:gd name="connsiteY3" fmla="*/ 2521692 h 2521692"/>
              <a:gd name="connsiteX4" fmla="*/ 48524 w 420611"/>
              <a:gd name="connsiteY4" fmla="*/ 1521892 h 2521692"/>
              <a:gd name="connsiteX5" fmla="*/ 109484 w 420611"/>
              <a:gd name="connsiteY5" fmla="*/ 969442 h 2521692"/>
              <a:gd name="connsiteX6" fmla="*/ 82814 w 420611"/>
              <a:gd name="connsiteY6" fmla="*/ 317932 h 2521692"/>
              <a:gd name="connsiteX7" fmla="*/ 157345 w 420611"/>
              <a:gd name="connsiteY7" fmla="*/ 41910 h 2521692"/>
              <a:gd name="connsiteX0" fmla="*/ 157345 w 420611"/>
              <a:gd name="connsiteY0" fmla="*/ 41910 h 2521692"/>
              <a:gd name="connsiteX1" fmla="*/ 420611 w 420611"/>
              <a:gd name="connsiteY1" fmla="*/ 0 h 2521692"/>
              <a:gd name="connsiteX2" fmla="*/ 319035 w 420611"/>
              <a:gd name="connsiteY2" fmla="*/ 1380922 h 2521692"/>
              <a:gd name="connsiteX3" fmla="*/ 332981 w 420611"/>
              <a:gd name="connsiteY3" fmla="*/ 2521692 h 2521692"/>
              <a:gd name="connsiteX4" fmla="*/ 16375 w 420611"/>
              <a:gd name="connsiteY4" fmla="*/ 2521692 h 2521692"/>
              <a:gd name="connsiteX5" fmla="*/ 48524 w 420611"/>
              <a:gd name="connsiteY5" fmla="*/ 1521892 h 2521692"/>
              <a:gd name="connsiteX6" fmla="*/ 109484 w 420611"/>
              <a:gd name="connsiteY6" fmla="*/ 969442 h 2521692"/>
              <a:gd name="connsiteX7" fmla="*/ 82814 w 420611"/>
              <a:gd name="connsiteY7" fmla="*/ 317932 h 2521692"/>
              <a:gd name="connsiteX8" fmla="*/ 157345 w 420611"/>
              <a:gd name="connsiteY8" fmla="*/ 41910 h 2521692"/>
              <a:gd name="connsiteX0" fmla="*/ 157345 w 420611"/>
              <a:gd name="connsiteY0" fmla="*/ 41910 h 2521692"/>
              <a:gd name="connsiteX1" fmla="*/ 420611 w 420611"/>
              <a:gd name="connsiteY1" fmla="*/ 0 h 2521692"/>
              <a:gd name="connsiteX2" fmla="*/ 319035 w 420611"/>
              <a:gd name="connsiteY2" fmla="*/ 1380922 h 2521692"/>
              <a:gd name="connsiteX3" fmla="*/ 364755 w 420611"/>
              <a:gd name="connsiteY3" fmla="*/ 1899082 h 2521692"/>
              <a:gd name="connsiteX4" fmla="*/ 332981 w 420611"/>
              <a:gd name="connsiteY4" fmla="*/ 2521692 h 2521692"/>
              <a:gd name="connsiteX5" fmla="*/ 16375 w 420611"/>
              <a:gd name="connsiteY5" fmla="*/ 2521692 h 2521692"/>
              <a:gd name="connsiteX6" fmla="*/ 48524 w 420611"/>
              <a:gd name="connsiteY6" fmla="*/ 1521892 h 2521692"/>
              <a:gd name="connsiteX7" fmla="*/ 109484 w 420611"/>
              <a:gd name="connsiteY7" fmla="*/ 969442 h 2521692"/>
              <a:gd name="connsiteX8" fmla="*/ 82814 w 420611"/>
              <a:gd name="connsiteY8" fmla="*/ 317932 h 2521692"/>
              <a:gd name="connsiteX9" fmla="*/ 157345 w 420611"/>
              <a:gd name="connsiteY9" fmla="*/ 41910 h 2521692"/>
              <a:gd name="connsiteX0" fmla="*/ 157345 w 431561"/>
              <a:gd name="connsiteY0" fmla="*/ 41910 h 2521692"/>
              <a:gd name="connsiteX1" fmla="*/ 420611 w 431561"/>
              <a:gd name="connsiteY1" fmla="*/ 0 h 2521692"/>
              <a:gd name="connsiteX2" fmla="*/ 368565 w 431561"/>
              <a:gd name="connsiteY2" fmla="*/ 531292 h 2521692"/>
              <a:gd name="connsiteX3" fmla="*/ 319035 w 431561"/>
              <a:gd name="connsiteY3" fmla="*/ 1380922 h 2521692"/>
              <a:gd name="connsiteX4" fmla="*/ 364755 w 431561"/>
              <a:gd name="connsiteY4" fmla="*/ 1899082 h 2521692"/>
              <a:gd name="connsiteX5" fmla="*/ 332981 w 431561"/>
              <a:gd name="connsiteY5" fmla="*/ 2521692 h 2521692"/>
              <a:gd name="connsiteX6" fmla="*/ 16375 w 431561"/>
              <a:gd name="connsiteY6" fmla="*/ 2521692 h 2521692"/>
              <a:gd name="connsiteX7" fmla="*/ 48524 w 431561"/>
              <a:gd name="connsiteY7" fmla="*/ 1521892 h 2521692"/>
              <a:gd name="connsiteX8" fmla="*/ 109484 w 431561"/>
              <a:gd name="connsiteY8" fmla="*/ 969442 h 2521692"/>
              <a:gd name="connsiteX9" fmla="*/ 82814 w 431561"/>
              <a:gd name="connsiteY9" fmla="*/ 317932 h 2521692"/>
              <a:gd name="connsiteX10" fmla="*/ 157345 w 431561"/>
              <a:gd name="connsiteY10" fmla="*/ 41910 h 2521692"/>
              <a:gd name="connsiteX0" fmla="*/ 157345 w 411553"/>
              <a:gd name="connsiteY0" fmla="*/ 0 h 2479782"/>
              <a:gd name="connsiteX1" fmla="*/ 397462 w 411553"/>
              <a:gd name="connsiteY1" fmla="*/ 120136 h 2479782"/>
              <a:gd name="connsiteX2" fmla="*/ 368565 w 411553"/>
              <a:gd name="connsiteY2" fmla="*/ 489382 h 2479782"/>
              <a:gd name="connsiteX3" fmla="*/ 319035 w 411553"/>
              <a:gd name="connsiteY3" fmla="*/ 1339012 h 2479782"/>
              <a:gd name="connsiteX4" fmla="*/ 364755 w 411553"/>
              <a:gd name="connsiteY4" fmla="*/ 1857172 h 2479782"/>
              <a:gd name="connsiteX5" fmla="*/ 332981 w 411553"/>
              <a:gd name="connsiteY5" fmla="*/ 2479782 h 2479782"/>
              <a:gd name="connsiteX6" fmla="*/ 16375 w 411553"/>
              <a:gd name="connsiteY6" fmla="*/ 2479782 h 2479782"/>
              <a:gd name="connsiteX7" fmla="*/ 48524 w 411553"/>
              <a:gd name="connsiteY7" fmla="*/ 1479982 h 2479782"/>
              <a:gd name="connsiteX8" fmla="*/ 109484 w 411553"/>
              <a:gd name="connsiteY8" fmla="*/ 927532 h 2479782"/>
              <a:gd name="connsiteX9" fmla="*/ 82814 w 411553"/>
              <a:gd name="connsiteY9" fmla="*/ 276022 h 2479782"/>
              <a:gd name="connsiteX10" fmla="*/ 157345 w 411553"/>
              <a:gd name="connsiteY10" fmla="*/ 0 h 2479782"/>
              <a:gd name="connsiteX0" fmla="*/ 134195 w 411553"/>
              <a:gd name="connsiteY0" fmla="*/ 0 h 2433483"/>
              <a:gd name="connsiteX1" fmla="*/ 397462 w 411553"/>
              <a:gd name="connsiteY1" fmla="*/ 73837 h 2433483"/>
              <a:gd name="connsiteX2" fmla="*/ 368565 w 411553"/>
              <a:gd name="connsiteY2" fmla="*/ 443083 h 2433483"/>
              <a:gd name="connsiteX3" fmla="*/ 319035 w 411553"/>
              <a:gd name="connsiteY3" fmla="*/ 1292713 h 2433483"/>
              <a:gd name="connsiteX4" fmla="*/ 364755 w 411553"/>
              <a:gd name="connsiteY4" fmla="*/ 1810873 h 2433483"/>
              <a:gd name="connsiteX5" fmla="*/ 332981 w 411553"/>
              <a:gd name="connsiteY5" fmla="*/ 2433483 h 2433483"/>
              <a:gd name="connsiteX6" fmla="*/ 16375 w 411553"/>
              <a:gd name="connsiteY6" fmla="*/ 2433483 h 2433483"/>
              <a:gd name="connsiteX7" fmla="*/ 48524 w 411553"/>
              <a:gd name="connsiteY7" fmla="*/ 1433683 h 2433483"/>
              <a:gd name="connsiteX8" fmla="*/ 109484 w 411553"/>
              <a:gd name="connsiteY8" fmla="*/ 881233 h 2433483"/>
              <a:gd name="connsiteX9" fmla="*/ 82814 w 411553"/>
              <a:gd name="connsiteY9" fmla="*/ 229723 h 2433483"/>
              <a:gd name="connsiteX10" fmla="*/ 134195 w 411553"/>
              <a:gd name="connsiteY10" fmla="*/ 0 h 243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1553" h="2433483">
                <a:moveTo>
                  <a:pt x="134195" y="0"/>
                </a:moveTo>
                <a:lnTo>
                  <a:pt x="397462" y="73837"/>
                </a:lnTo>
                <a:cubicBezTo>
                  <a:pt x="435840" y="160481"/>
                  <a:pt x="385494" y="212929"/>
                  <a:pt x="368565" y="443083"/>
                </a:cubicBezTo>
                <a:cubicBezTo>
                  <a:pt x="351636" y="673237"/>
                  <a:pt x="322845" y="1069828"/>
                  <a:pt x="319035" y="1292713"/>
                </a:cubicBezTo>
                <a:cubicBezTo>
                  <a:pt x="320305" y="1461623"/>
                  <a:pt x="363485" y="1641963"/>
                  <a:pt x="364755" y="1810873"/>
                </a:cubicBezTo>
                <a:lnTo>
                  <a:pt x="332981" y="2433483"/>
                </a:lnTo>
                <a:lnTo>
                  <a:pt x="16375" y="2433483"/>
                </a:lnTo>
                <a:cubicBezTo>
                  <a:pt x="-29130" y="2270025"/>
                  <a:pt x="33006" y="1692391"/>
                  <a:pt x="48524" y="1433683"/>
                </a:cubicBezTo>
                <a:cubicBezTo>
                  <a:pt x="64042" y="1174975"/>
                  <a:pt x="105674" y="1085068"/>
                  <a:pt x="109484" y="881233"/>
                </a:cubicBezTo>
                <a:cubicBezTo>
                  <a:pt x="113294" y="677398"/>
                  <a:pt x="65947" y="381772"/>
                  <a:pt x="82814" y="229723"/>
                </a:cubicBezTo>
                <a:lnTo>
                  <a:pt x="134195" y="0"/>
                </a:lnTo>
                <a:close/>
              </a:path>
            </a:pathLst>
          </a:custGeom>
          <a:solidFill>
            <a:srgbClr val="C55A11"/>
          </a:solidFill>
          <a:ln w="28575">
            <a:solidFill>
              <a:srgbClr val="3420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6A8A88D-570D-402D-A1C7-D05F2F29F627}"/>
              </a:ext>
            </a:extLst>
          </p:cNvPr>
          <p:cNvSpPr txBox="1"/>
          <p:nvPr/>
        </p:nvSpPr>
        <p:spPr>
          <a:xfrm>
            <a:off x="2863854" y="4495800"/>
            <a:ext cx="1625766" cy="769441"/>
          </a:xfrm>
          <a:custGeom>
            <a:avLst/>
            <a:gdLst>
              <a:gd name="connsiteX0" fmla="*/ 0 w 2574359"/>
              <a:gd name="connsiteY0" fmla="*/ 0 h 769441"/>
              <a:gd name="connsiteX1" fmla="*/ 2574359 w 2574359"/>
              <a:gd name="connsiteY1" fmla="*/ 0 h 769441"/>
              <a:gd name="connsiteX2" fmla="*/ 2574359 w 2574359"/>
              <a:gd name="connsiteY2" fmla="*/ 769441 h 769441"/>
              <a:gd name="connsiteX3" fmla="*/ 0 w 2574359"/>
              <a:gd name="connsiteY3" fmla="*/ 769441 h 769441"/>
              <a:gd name="connsiteX4" fmla="*/ 0 w 2574359"/>
              <a:gd name="connsiteY4" fmla="*/ 0 h 769441"/>
              <a:gd name="connsiteX0" fmla="*/ 0 w 2574359"/>
              <a:gd name="connsiteY0" fmla="*/ 0 h 769441"/>
              <a:gd name="connsiteX1" fmla="*/ 368883 w 2574359"/>
              <a:gd name="connsiteY1" fmla="*/ 31628 h 769441"/>
              <a:gd name="connsiteX2" fmla="*/ 2574359 w 2574359"/>
              <a:gd name="connsiteY2" fmla="*/ 0 h 769441"/>
              <a:gd name="connsiteX3" fmla="*/ 2574359 w 2574359"/>
              <a:gd name="connsiteY3" fmla="*/ 769441 h 769441"/>
              <a:gd name="connsiteX4" fmla="*/ 0 w 2574359"/>
              <a:gd name="connsiteY4" fmla="*/ 769441 h 769441"/>
              <a:gd name="connsiteX5" fmla="*/ 0 w 2574359"/>
              <a:gd name="connsiteY5" fmla="*/ 0 h 769441"/>
              <a:gd name="connsiteX0" fmla="*/ 0 w 2574359"/>
              <a:gd name="connsiteY0" fmla="*/ 6472 h 775913"/>
              <a:gd name="connsiteX1" fmla="*/ 368883 w 2574359"/>
              <a:gd name="connsiteY1" fmla="*/ 38100 h 775913"/>
              <a:gd name="connsiteX2" fmla="*/ 1473783 w 2574359"/>
              <a:gd name="connsiteY2" fmla="*/ 0 h 775913"/>
              <a:gd name="connsiteX3" fmla="*/ 2574359 w 2574359"/>
              <a:gd name="connsiteY3" fmla="*/ 6472 h 775913"/>
              <a:gd name="connsiteX4" fmla="*/ 2574359 w 2574359"/>
              <a:gd name="connsiteY4" fmla="*/ 775913 h 775913"/>
              <a:gd name="connsiteX5" fmla="*/ 0 w 2574359"/>
              <a:gd name="connsiteY5" fmla="*/ 775913 h 775913"/>
              <a:gd name="connsiteX6" fmla="*/ 0 w 2574359"/>
              <a:gd name="connsiteY6" fmla="*/ 6472 h 775913"/>
              <a:gd name="connsiteX0" fmla="*/ 0 w 2574359"/>
              <a:gd name="connsiteY0" fmla="*/ 6472 h 775913"/>
              <a:gd name="connsiteX1" fmla="*/ 368883 w 2574359"/>
              <a:gd name="connsiteY1" fmla="*/ 38100 h 775913"/>
              <a:gd name="connsiteX2" fmla="*/ 1473783 w 2574359"/>
              <a:gd name="connsiteY2" fmla="*/ 0 h 775913"/>
              <a:gd name="connsiteX3" fmla="*/ 2098623 w 2574359"/>
              <a:gd name="connsiteY3" fmla="*/ 34290 h 775913"/>
              <a:gd name="connsiteX4" fmla="*/ 2574359 w 2574359"/>
              <a:gd name="connsiteY4" fmla="*/ 6472 h 775913"/>
              <a:gd name="connsiteX5" fmla="*/ 2574359 w 2574359"/>
              <a:gd name="connsiteY5" fmla="*/ 775913 h 775913"/>
              <a:gd name="connsiteX6" fmla="*/ 0 w 2574359"/>
              <a:gd name="connsiteY6" fmla="*/ 775913 h 775913"/>
              <a:gd name="connsiteX7" fmla="*/ 0 w 2574359"/>
              <a:gd name="connsiteY7" fmla="*/ 6472 h 775913"/>
              <a:gd name="connsiteX0" fmla="*/ 0 w 2627699"/>
              <a:gd name="connsiteY0" fmla="*/ 6472 h 775913"/>
              <a:gd name="connsiteX1" fmla="*/ 368883 w 2627699"/>
              <a:gd name="connsiteY1" fmla="*/ 38100 h 775913"/>
              <a:gd name="connsiteX2" fmla="*/ 1473783 w 2627699"/>
              <a:gd name="connsiteY2" fmla="*/ 0 h 775913"/>
              <a:gd name="connsiteX3" fmla="*/ 2098623 w 2627699"/>
              <a:gd name="connsiteY3" fmla="*/ 34290 h 775913"/>
              <a:gd name="connsiteX4" fmla="*/ 2627699 w 2627699"/>
              <a:gd name="connsiteY4" fmla="*/ 10282 h 775913"/>
              <a:gd name="connsiteX5" fmla="*/ 2574359 w 2627699"/>
              <a:gd name="connsiteY5" fmla="*/ 775913 h 775913"/>
              <a:gd name="connsiteX6" fmla="*/ 0 w 2627699"/>
              <a:gd name="connsiteY6" fmla="*/ 775913 h 775913"/>
              <a:gd name="connsiteX7" fmla="*/ 0 w 2627699"/>
              <a:gd name="connsiteY7" fmla="*/ 6472 h 775913"/>
              <a:gd name="connsiteX0" fmla="*/ 0 w 2627699"/>
              <a:gd name="connsiteY0" fmla="*/ 6472 h 775913"/>
              <a:gd name="connsiteX1" fmla="*/ 368883 w 2627699"/>
              <a:gd name="connsiteY1" fmla="*/ 38100 h 775913"/>
              <a:gd name="connsiteX2" fmla="*/ 1473783 w 2627699"/>
              <a:gd name="connsiteY2" fmla="*/ 0 h 775913"/>
              <a:gd name="connsiteX3" fmla="*/ 2098623 w 2627699"/>
              <a:gd name="connsiteY3" fmla="*/ 34290 h 775913"/>
              <a:gd name="connsiteX4" fmla="*/ 2627699 w 2627699"/>
              <a:gd name="connsiteY4" fmla="*/ 10282 h 775913"/>
              <a:gd name="connsiteX5" fmla="*/ 2567253 w 2627699"/>
              <a:gd name="connsiteY5" fmla="*/ 438150 h 775913"/>
              <a:gd name="connsiteX6" fmla="*/ 2574359 w 2627699"/>
              <a:gd name="connsiteY6" fmla="*/ 775913 h 775913"/>
              <a:gd name="connsiteX7" fmla="*/ 0 w 2627699"/>
              <a:gd name="connsiteY7" fmla="*/ 775913 h 775913"/>
              <a:gd name="connsiteX8" fmla="*/ 0 w 2627699"/>
              <a:gd name="connsiteY8" fmla="*/ 6472 h 775913"/>
              <a:gd name="connsiteX0" fmla="*/ 38100 w 2665799"/>
              <a:gd name="connsiteY0" fmla="*/ 6472 h 852113"/>
              <a:gd name="connsiteX1" fmla="*/ 406983 w 2665799"/>
              <a:gd name="connsiteY1" fmla="*/ 38100 h 852113"/>
              <a:gd name="connsiteX2" fmla="*/ 1511883 w 2665799"/>
              <a:gd name="connsiteY2" fmla="*/ 0 h 852113"/>
              <a:gd name="connsiteX3" fmla="*/ 2136723 w 2665799"/>
              <a:gd name="connsiteY3" fmla="*/ 34290 h 852113"/>
              <a:gd name="connsiteX4" fmla="*/ 2665799 w 2665799"/>
              <a:gd name="connsiteY4" fmla="*/ 10282 h 852113"/>
              <a:gd name="connsiteX5" fmla="*/ 2605353 w 2665799"/>
              <a:gd name="connsiteY5" fmla="*/ 438150 h 852113"/>
              <a:gd name="connsiteX6" fmla="*/ 2612459 w 2665799"/>
              <a:gd name="connsiteY6" fmla="*/ 775913 h 852113"/>
              <a:gd name="connsiteX7" fmla="*/ 0 w 2665799"/>
              <a:gd name="connsiteY7" fmla="*/ 852113 h 852113"/>
              <a:gd name="connsiteX8" fmla="*/ 38100 w 2665799"/>
              <a:gd name="connsiteY8" fmla="*/ 6472 h 852113"/>
              <a:gd name="connsiteX0" fmla="*/ 38100 w 2665799"/>
              <a:gd name="connsiteY0" fmla="*/ 6472 h 852113"/>
              <a:gd name="connsiteX1" fmla="*/ 406983 w 2665799"/>
              <a:gd name="connsiteY1" fmla="*/ 38100 h 852113"/>
              <a:gd name="connsiteX2" fmla="*/ 1511883 w 2665799"/>
              <a:gd name="connsiteY2" fmla="*/ 0 h 852113"/>
              <a:gd name="connsiteX3" fmla="*/ 2136723 w 2665799"/>
              <a:gd name="connsiteY3" fmla="*/ 34290 h 852113"/>
              <a:gd name="connsiteX4" fmla="*/ 2665799 w 2665799"/>
              <a:gd name="connsiteY4" fmla="*/ 10282 h 852113"/>
              <a:gd name="connsiteX5" fmla="*/ 2605353 w 2665799"/>
              <a:gd name="connsiteY5" fmla="*/ 438150 h 852113"/>
              <a:gd name="connsiteX6" fmla="*/ 2612459 w 2665799"/>
              <a:gd name="connsiteY6" fmla="*/ 775913 h 852113"/>
              <a:gd name="connsiteX7" fmla="*/ 319353 w 2665799"/>
              <a:gd name="connsiteY7" fmla="*/ 803910 h 852113"/>
              <a:gd name="connsiteX8" fmla="*/ 0 w 2665799"/>
              <a:gd name="connsiteY8" fmla="*/ 852113 h 852113"/>
              <a:gd name="connsiteX9" fmla="*/ 38100 w 2665799"/>
              <a:gd name="connsiteY9" fmla="*/ 6472 h 852113"/>
              <a:gd name="connsiteX0" fmla="*/ 38100 w 2665799"/>
              <a:gd name="connsiteY0" fmla="*/ 6472 h 852113"/>
              <a:gd name="connsiteX1" fmla="*/ 406983 w 2665799"/>
              <a:gd name="connsiteY1" fmla="*/ 38100 h 852113"/>
              <a:gd name="connsiteX2" fmla="*/ 1511883 w 2665799"/>
              <a:gd name="connsiteY2" fmla="*/ 0 h 852113"/>
              <a:gd name="connsiteX3" fmla="*/ 2136723 w 2665799"/>
              <a:gd name="connsiteY3" fmla="*/ 34290 h 852113"/>
              <a:gd name="connsiteX4" fmla="*/ 2665799 w 2665799"/>
              <a:gd name="connsiteY4" fmla="*/ 10282 h 852113"/>
              <a:gd name="connsiteX5" fmla="*/ 2605353 w 2665799"/>
              <a:gd name="connsiteY5" fmla="*/ 438150 h 852113"/>
              <a:gd name="connsiteX6" fmla="*/ 2612459 w 2665799"/>
              <a:gd name="connsiteY6" fmla="*/ 775913 h 852113"/>
              <a:gd name="connsiteX7" fmla="*/ 319353 w 2665799"/>
              <a:gd name="connsiteY7" fmla="*/ 803910 h 852113"/>
              <a:gd name="connsiteX8" fmla="*/ 0 w 2665799"/>
              <a:gd name="connsiteY8" fmla="*/ 852113 h 852113"/>
              <a:gd name="connsiteX9" fmla="*/ 41223 w 2665799"/>
              <a:gd name="connsiteY9" fmla="*/ 419100 h 852113"/>
              <a:gd name="connsiteX10" fmla="*/ 38100 w 2665799"/>
              <a:gd name="connsiteY10" fmla="*/ 6472 h 85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65799" h="852113">
                <a:moveTo>
                  <a:pt x="38100" y="6472"/>
                </a:moveTo>
                <a:cubicBezTo>
                  <a:pt x="159791" y="6855"/>
                  <a:pt x="285292" y="37717"/>
                  <a:pt x="406983" y="38100"/>
                </a:cubicBezTo>
                <a:cubicBezTo>
                  <a:pt x="758773" y="35560"/>
                  <a:pt x="1160093" y="2540"/>
                  <a:pt x="1511883" y="0"/>
                </a:cubicBezTo>
                <a:cubicBezTo>
                  <a:pt x="1716353" y="1270"/>
                  <a:pt x="1932253" y="33020"/>
                  <a:pt x="2136723" y="34290"/>
                </a:cubicBezTo>
                <a:lnTo>
                  <a:pt x="2665799" y="10282"/>
                </a:lnTo>
                <a:cubicBezTo>
                  <a:pt x="2657080" y="152905"/>
                  <a:pt x="2614072" y="295527"/>
                  <a:pt x="2605353" y="438150"/>
                </a:cubicBezTo>
                <a:lnTo>
                  <a:pt x="2612459" y="775913"/>
                </a:lnTo>
                <a:cubicBezTo>
                  <a:pt x="1839200" y="797945"/>
                  <a:pt x="1092612" y="781878"/>
                  <a:pt x="319353" y="803910"/>
                </a:cubicBezTo>
                <a:lnTo>
                  <a:pt x="0" y="852113"/>
                </a:lnTo>
                <a:cubicBezTo>
                  <a:pt x="3581" y="703965"/>
                  <a:pt x="37642" y="567248"/>
                  <a:pt x="41223" y="419100"/>
                </a:cubicBezTo>
                <a:lnTo>
                  <a:pt x="38100" y="6472"/>
                </a:lnTo>
                <a:close/>
              </a:path>
            </a:pathLst>
          </a:custGeom>
          <a:solidFill>
            <a:srgbClr val="C55A11"/>
          </a:solidFill>
          <a:ln w="28575">
            <a:solidFill>
              <a:srgbClr val="34201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GAME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23FFC7F8-CD72-478D-9B7C-5D64B6D423E6}"/>
              </a:ext>
            </a:extLst>
          </p:cNvPr>
          <p:cNvSpPr txBox="1"/>
          <p:nvPr/>
        </p:nvSpPr>
        <p:spPr>
          <a:xfrm rot="21024288">
            <a:off x="2346606" y="5325042"/>
            <a:ext cx="2645019" cy="769441"/>
          </a:xfrm>
          <a:custGeom>
            <a:avLst/>
            <a:gdLst>
              <a:gd name="connsiteX0" fmla="*/ 0 w 2645019"/>
              <a:gd name="connsiteY0" fmla="*/ 0 h 769441"/>
              <a:gd name="connsiteX1" fmla="*/ 2645019 w 2645019"/>
              <a:gd name="connsiteY1" fmla="*/ 0 h 769441"/>
              <a:gd name="connsiteX2" fmla="*/ 2645019 w 2645019"/>
              <a:gd name="connsiteY2" fmla="*/ 769441 h 769441"/>
              <a:gd name="connsiteX3" fmla="*/ 0 w 2645019"/>
              <a:gd name="connsiteY3" fmla="*/ 769441 h 769441"/>
              <a:gd name="connsiteX4" fmla="*/ 0 w 2645019"/>
              <a:gd name="connsiteY4" fmla="*/ 0 h 769441"/>
              <a:gd name="connsiteX0" fmla="*/ 78255 w 2645019"/>
              <a:gd name="connsiteY0" fmla="*/ 17094 h 769441"/>
              <a:gd name="connsiteX1" fmla="*/ 2645019 w 2645019"/>
              <a:gd name="connsiteY1" fmla="*/ 0 h 769441"/>
              <a:gd name="connsiteX2" fmla="*/ 2645019 w 2645019"/>
              <a:gd name="connsiteY2" fmla="*/ 769441 h 769441"/>
              <a:gd name="connsiteX3" fmla="*/ 0 w 2645019"/>
              <a:gd name="connsiteY3" fmla="*/ 769441 h 769441"/>
              <a:gd name="connsiteX4" fmla="*/ 78255 w 2645019"/>
              <a:gd name="connsiteY4" fmla="*/ 17094 h 769441"/>
              <a:gd name="connsiteX0" fmla="*/ 78255 w 2645019"/>
              <a:gd name="connsiteY0" fmla="*/ 17094 h 769441"/>
              <a:gd name="connsiteX1" fmla="*/ 2645019 w 2645019"/>
              <a:gd name="connsiteY1" fmla="*/ 0 h 769441"/>
              <a:gd name="connsiteX2" fmla="*/ 2645019 w 2645019"/>
              <a:gd name="connsiteY2" fmla="*/ 769441 h 769441"/>
              <a:gd name="connsiteX3" fmla="*/ 167009 w 2645019"/>
              <a:gd name="connsiteY3" fmla="*/ 727934 h 769441"/>
              <a:gd name="connsiteX4" fmla="*/ 0 w 2645019"/>
              <a:gd name="connsiteY4" fmla="*/ 769441 h 769441"/>
              <a:gd name="connsiteX5" fmla="*/ 78255 w 2645019"/>
              <a:gd name="connsiteY5" fmla="*/ 17094 h 769441"/>
              <a:gd name="connsiteX0" fmla="*/ 78255 w 2668646"/>
              <a:gd name="connsiteY0" fmla="*/ 17094 h 818493"/>
              <a:gd name="connsiteX1" fmla="*/ 2645019 w 2668646"/>
              <a:gd name="connsiteY1" fmla="*/ 0 h 818493"/>
              <a:gd name="connsiteX2" fmla="*/ 2645019 w 2668646"/>
              <a:gd name="connsiteY2" fmla="*/ 769441 h 818493"/>
              <a:gd name="connsiteX3" fmla="*/ 2411888 w 2668646"/>
              <a:gd name="connsiteY3" fmla="*/ 728755 h 818493"/>
              <a:gd name="connsiteX4" fmla="*/ 167009 w 2668646"/>
              <a:gd name="connsiteY4" fmla="*/ 727934 h 818493"/>
              <a:gd name="connsiteX5" fmla="*/ 0 w 2668646"/>
              <a:gd name="connsiteY5" fmla="*/ 769441 h 818493"/>
              <a:gd name="connsiteX6" fmla="*/ 78255 w 2668646"/>
              <a:gd name="connsiteY6" fmla="*/ 17094 h 818493"/>
              <a:gd name="connsiteX0" fmla="*/ 78255 w 2645019"/>
              <a:gd name="connsiteY0" fmla="*/ 17094 h 818247"/>
              <a:gd name="connsiteX1" fmla="*/ 2645019 w 2645019"/>
              <a:gd name="connsiteY1" fmla="*/ 0 h 818247"/>
              <a:gd name="connsiteX2" fmla="*/ 2645019 w 2645019"/>
              <a:gd name="connsiteY2" fmla="*/ 769441 h 818247"/>
              <a:gd name="connsiteX3" fmla="*/ 2411888 w 2645019"/>
              <a:gd name="connsiteY3" fmla="*/ 728755 h 818247"/>
              <a:gd name="connsiteX4" fmla="*/ 167009 w 2645019"/>
              <a:gd name="connsiteY4" fmla="*/ 727934 h 818247"/>
              <a:gd name="connsiteX5" fmla="*/ 0 w 2645019"/>
              <a:gd name="connsiteY5" fmla="*/ 769441 h 818247"/>
              <a:gd name="connsiteX6" fmla="*/ 78255 w 2645019"/>
              <a:gd name="connsiteY6" fmla="*/ 17094 h 818247"/>
              <a:gd name="connsiteX0" fmla="*/ 78255 w 2645019"/>
              <a:gd name="connsiteY0" fmla="*/ 17094 h 769441"/>
              <a:gd name="connsiteX1" fmla="*/ 2645019 w 2645019"/>
              <a:gd name="connsiteY1" fmla="*/ 0 h 769441"/>
              <a:gd name="connsiteX2" fmla="*/ 2645019 w 2645019"/>
              <a:gd name="connsiteY2" fmla="*/ 769441 h 769441"/>
              <a:gd name="connsiteX3" fmla="*/ 2411888 w 2645019"/>
              <a:gd name="connsiteY3" fmla="*/ 728755 h 769441"/>
              <a:gd name="connsiteX4" fmla="*/ 167009 w 2645019"/>
              <a:gd name="connsiteY4" fmla="*/ 727934 h 769441"/>
              <a:gd name="connsiteX5" fmla="*/ 0 w 2645019"/>
              <a:gd name="connsiteY5" fmla="*/ 769441 h 769441"/>
              <a:gd name="connsiteX6" fmla="*/ 78255 w 2645019"/>
              <a:gd name="connsiteY6" fmla="*/ 17094 h 769441"/>
              <a:gd name="connsiteX0" fmla="*/ 78255 w 2645019"/>
              <a:gd name="connsiteY0" fmla="*/ 17094 h 769441"/>
              <a:gd name="connsiteX1" fmla="*/ 2645019 w 2645019"/>
              <a:gd name="connsiteY1" fmla="*/ 0 h 769441"/>
              <a:gd name="connsiteX2" fmla="*/ 2645019 w 2645019"/>
              <a:gd name="connsiteY2" fmla="*/ 769441 h 769441"/>
              <a:gd name="connsiteX3" fmla="*/ 1833777 w 2645019"/>
              <a:gd name="connsiteY3" fmla="*/ 719897 h 769441"/>
              <a:gd name="connsiteX4" fmla="*/ 167009 w 2645019"/>
              <a:gd name="connsiteY4" fmla="*/ 727934 h 769441"/>
              <a:gd name="connsiteX5" fmla="*/ 0 w 2645019"/>
              <a:gd name="connsiteY5" fmla="*/ 769441 h 769441"/>
              <a:gd name="connsiteX6" fmla="*/ 78255 w 2645019"/>
              <a:gd name="connsiteY6" fmla="*/ 17094 h 769441"/>
              <a:gd name="connsiteX0" fmla="*/ 78255 w 2645019"/>
              <a:gd name="connsiteY0" fmla="*/ 17094 h 769441"/>
              <a:gd name="connsiteX1" fmla="*/ 1875443 w 2645019"/>
              <a:gd name="connsiteY1" fmla="*/ 39140 h 769441"/>
              <a:gd name="connsiteX2" fmla="*/ 2645019 w 2645019"/>
              <a:gd name="connsiteY2" fmla="*/ 0 h 769441"/>
              <a:gd name="connsiteX3" fmla="*/ 2645019 w 2645019"/>
              <a:gd name="connsiteY3" fmla="*/ 769441 h 769441"/>
              <a:gd name="connsiteX4" fmla="*/ 1833777 w 2645019"/>
              <a:gd name="connsiteY4" fmla="*/ 719897 h 769441"/>
              <a:gd name="connsiteX5" fmla="*/ 167009 w 2645019"/>
              <a:gd name="connsiteY5" fmla="*/ 727934 h 769441"/>
              <a:gd name="connsiteX6" fmla="*/ 0 w 2645019"/>
              <a:gd name="connsiteY6" fmla="*/ 769441 h 769441"/>
              <a:gd name="connsiteX7" fmla="*/ 78255 w 2645019"/>
              <a:gd name="connsiteY7" fmla="*/ 17094 h 769441"/>
              <a:gd name="connsiteX0" fmla="*/ 78255 w 2645019"/>
              <a:gd name="connsiteY0" fmla="*/ 17094 h 769441"/>
              <a:gd name="connsiteX1" fmla="*/ 891501 w 2645019"/>
              <a:gd name="connsiteY1" fmla="*/ 8045 h 769441"/>
              <a:gd name="connsiteX2" fmla="*/ 1875443 w 2645019"/>
              <a:gd name="connsiteY2" fmla="*/ 39140 h 769441"/>
              <a:gd name="connsiteX3" fmla="*/ 2645019 w 2645019"/>
              <a:gd name="connsiteY3" fmla="*/ 0 h 769441"/>
              <a:gd name="connsiteX4" fmla="*/ 2645019 w 2645019"/>
              <a:gd name="connsiteY4" fmla="*/ 769441 h 769441"/>
              <a:gd name="connsiteX5" fmla="*/ 1833777 w 2645019"/>
              <a:gd name="connsiteY5" fmla="*/ 719897 h 769441"/>
              <a:gd name="connsiteX6" fmla="*/ 167009 w 2645019"/>
              <a:gd name="connsiteY6" fmla="*/ 727934 h 769441"/>
              <a:gd name="connsiteX7" fmla="*/ 0 w 2645019"/>
              <a:gd name="connsiteY7" fmla="*/ 769441 h 769441"/>
              <a:gd name="connsiteX8" fmla="*/ 78255 w 2645019"/>
              <a:gd name="connsiteY8" fmla="*/ 17094 h 769441"/>
              <a:gd name="connsiteX0" fmla="*/ 78255 w 2645019"/>
              <a:gd name="connsiteY0" fmla="*/ 17094 h 769441"/>
              <a:gd name="connsiteX1" fmla="*/ 891501 w 2645019"/>
              <a:gd name="connsiteY1" fmla="*/ 8045 h 769441"/>
              <a:gd name="connsiteX2" fmla="*/ 1875443 w 2645019"/>
              <a:gd name="connsiteY2" fmla="*/ 39140 h 769441"/>
              <a:gd name="connsiteX3" fmla="*/ 2645019 w 2645019"/>
              <a:gd name="connsiteY3" fmla="*/ 0 h 769441"/>
              <a:gd name="connsiteX4" fmla="*/ 2612650 w 2645019"/>
              <a:gd name="connsiteY4" fmla="*/ 318328 h 769441"/>
              <a:gd name="connsiteX5" fmla="*/ 2645019 w 2645019"/>
              <a:gd name="connsiteY5" fmla="*/ 769441 h 769441"/>
              <a:gd name="connsiteX6" fmla="*/ 1833777 w 2645019"/>
              <a:gd name="connsiteY6" fmla="*/ 719897 h 769441"/>
              <a:gd name="connsiteX7" fmla="*/ 167009 w 2645019"/>
              <a:gd name="connsiteY7" fmla="*/ 727934 h 769441"/>
              <a:gd name="connsiteX8" fmla="*/ 0 w 2645019"/>
              <a:gd name="connsiteY8" fmla="*/ 769441 h 769441"/>
              <a:gd name="connsiteX9" fmla="*/ 78255 w 2645019"/>
              <a:gd name="connsiteY9" fmla="*/ 17094 h 769441"/>
              <a:gd name="connsiteX0" fmla="*/ 78255 w 2645019"/>
              <a:gd name="connsiteY0" fmla="*/ 17094 h 769441"/>
              <a:gd name="connsiteX1" fmla="*/ 891501 w 2645019"/>
              <a:gd name="connsiteY1" fmla="*/ 8045 h 769441"/>
              <a:gd name="connsiteX2" fmla="*/ 1875443 w 2645019"/>
              <a:gd name="connsiteY2" fmla="*/ 39140 h 769441"/>
              <a:gd name="connsiteX3" fmla="*/ 2645019 w 2645019"/>
              <a:gd name="connsiteY3" fmla="*/ 0 h 769441"/>
              <a:gd name="connsiteX4" fmla="*/ 2612650 w 2645019"/>
              <a:gd name="connsiteY4" fmla="*/ 318328 h 769441"/>
              <a:gd name="connsiteX5" fmla="*/ 2645019 w 2645019"/>
              <a:gd name="connsiteY5" fmla="*/ 769441 h 769441"/>
              <a:gd name="connsiteX6" fmla="*/ 1833777 w 2645019"/>
              <a:gd name="connsiteY6" fmla="*/ 719897 h 769441"/>
              <a:gd name="connsiteX7" fmla="*/ 167009 w 2645019"/>
              <a:gd name="connsiteY7" fmla="*/ 727934 h 769441"/>
              <a:gd name="connsiteX8" fmla="*/ 0 w 2645019"/>
              <a:gd name="connsiteY8" fmla="*/ 769441 h 769441"/>
              <a:gd name="connsiteX9" fmla="*/ 84695 w 2645019"/>
              <a:gd name="connsiteY9" fmla="*/ 300564 h 769441"/>
              <a:gd name="connsiteX10" fmla="*/ 78255 w 2645019"/>
              <a:gd name="connsiteY10" fmla="*/ 17094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45019" h="769441">
                <a:moveTo>
                  <a:pt x="78255" y="17094"/>
                </a:moveTo>
                <a:cubicBezTo>
                  <a:pt x="357891" y="16812"/>
                  <a:pt x="611865" y="8327"/>
                  <a:pt x="891501" y="8045"/>
                </a:cubicBezTo>
                <a:lnTo>
                  <a:pt x="1875443" y="39140"/>
                </a:lnTo>
                <a:lnTo>
                  <a:pt x="2645019" y="0"/>
                </a:lnTo>
                <a:cubicBezTo>
                  <a:pt x="2643630" y="103834"/>
                  <a:pt x="2614039" y="214494"/>
                  <a:pt x="2612650" y="318328"/>
                </a:cubicBezTo>
                <a:lnTo>
                  <a:pt x="2645019" y="769441"/>
                </a:lnTo>
                <a:cubicBezTo>
                  <a:pt x="2540921" y="754933"/>
                  <a:pt x="1895393" y="725373"/>
                  <a:pt x="1833777" y="719897"/>
                </a:cubicBezTo>
                <a:cubicBezTo>
                  <a:pt x="1420775" y="712979"/>
                  <a:pt x="568558" y="727520"/>
                  <a:pt x="167009" y="727934"/>
                </a:cubicBezTo>
                <a:lnTo>
                  <a:pt x="0" y="769441"/>
                </a:lnTo>
                <a:cubicBezTo>
                  <a:pt x="15286" y="613536"/>
                  <a:pt x="69409" y="456469"/>
                  <a:pt x="84695" y="300564"/>
                </a:cubicBezTo>
                <a:lnTo>
                  <a:pt x="78255" y="17094"/>
                </a:lnTo>
                <a:close/>
              </a:path>
            </a:pathLst>
          </a:custGeom>
          <a:solidFill>
            <a:srgbClr val="C55A11"/>
          </a:solidFill>
          <a:ln w="28575">
            <a:solidFill>
              <a:srgbClr val="34201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</a:rPr>
              <a:t>BALLOONS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F92E4BD-562E-491D-9326-57DFC1F6C293}"/>
              </a:ext>
            </a:extLst>
          </p:cNvPr>
          <p:cNvSpPr/>
          <p:nvPr/>
        </p:nvSpPr>
        <p:spPr>
          <a:xfrm>
            <a:off x="3620280" y="4519402"/>
            <a:ext cx="147820" cy="133709"/>
          </a:xfrm>
          <a:custGeom>
            <a:avLst/>
            <a:gdLst>
              <a:gd name="connsiteX0" fmla="*/ 0 w 134485"/>
              <a:gd name="connsiteY0" fmla="*/ 0 h 86084"/>
              <a:gd name="connsiteX1" fmla="*/ 134485 w 134485"/>
              <a:gd name="connsiteY1" fmla="*/ 0 h 86084"/>
              <a:gd name="connsiteX2" fmla="*/ 134485 w 134485"/>
              <a:gd name="connsiteY2" fmla="*/ 86084 h 86084"/>
              <a:gd name="connsiteX3" fmla="*/ 0 w 134485"/>
              <a:gd name="connsiteY3" fmla="*/ 86084 h 86084"/>
              <a:gd name="connsiteX4" fmla="*/ 0 w 134485"/>
              <a:gd name="connsiteY4" fmla="*/ 0 h 86084"/>
              <a:gd name="connsiteX0" fmla="*/ 0 w 147820"/>
              <a:gd name="connsiteY0" fmla="*/ 22860 h 108944"/>
              <a:gd name="connsiteX1" fmla="*/ 147820 w 147820"/>
              <a:gd name="connsiteY1" fmla="*/ 0 h 108944"/>
              <a:gd name="connsiteX2" fmla="*/ 134485 w 147820"/>
              <a:gd name="connsiteY2" fmla="*/ 108944 h 108944"/>
              <a:gd name="connsiteX3" fmla="*/ 0 w 147820"/>
              <a:gd name="connsiteY3" fmla="*/ 108944 h 108944"/>
              <a:gd name="connsiteX4" fmla="*/ 0 w 147820"/>
              <a:gd name="connsiteY4" fmla="*/ 22860 h 108944"/>
              <a:gd name="connsiteX0" fmla="*/ 0 w 147820"/>
              <a:gd name="connsiteY0" fmla="*/ 22860 h 133709"/>
              <a:gd name="connsiteX1" fmla="*/ 147820 w 147820"/>
              <a:gd name="connsiteY1" fmla="*/ 0 h 133709"/>
              <a:gd name="connsiteX2" fmla="*/ 134485 w 147820"/>
              <a:gd name="connsiteY2" fmla="*/ 108944 h 133709"/>
              <a:gd name="connsiteX3" fmla="*/ 17145 w 147820"/>
              <a:gd name="connsiteY3" fmla="*/ 133709 h 133709"/>
              <a:gd name="connsiteX4" fmla="*/ 0 w 147820"/>
              <a:gd name="connsiteY4" fmla="*/ 22860 h 13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820" h="133709">
                <a:moveTo>
                  <a:pt x="0" y="22860"/>
                </a:moveTo>
                <a:lnTo>
                  <a:pt x="147820" y="0"/>
                </a:lnTo>
                <a:lnTo>
                  <a:pt x="134485" y="108944"/>
                </a:lnTo>
                <a:lnTo>
                  <a:pt x="17145" y="133709"/>
                </a:lnTo>
                <a:lnTo>
                  <a:pt x="0" y="22860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14">
            <a:extLst>
              <a:ext uri="{FF2B5EF4-FFF2-40B4-BE49-F238E27FC236}">
                <a16:creationId xmlns:a16="http://schemas.microsoft.com/office/drawing/2014/main" xmlns="" id="{A95A69F7-22EE-43B8-90BE-ACB6F75514E0}"/>
              </a:ext>
            </a:extLst>
          </p:cNvPr>
          <p:cNvSpPr/>
          <p:nvPr/>
        </p:nvSpPr>
        <p:spPr>
          <a:xfrm>
            <a:off x="3576205" y="5375784"/>
            <a:ext cx="147820" cy="133709"/>
          </a:xfrm>
          <a:custGeom>
            <a:avLst/>
            <a:gdLst>
              <a:gd name="connsiteX0" fmla="*/ 0 w 134485"/>
              <a:gd name="connsiteY0" fmla="*/ 0 h 86084"/>
              <a:gd name="connsiteX1" fmla="*/ 134485 w 134485"/>
              <a:gd name="connsiteY1" fmla="*/ 0 h 86084"/>
              <a:gd name="connsiteX2" fmla="*/ 134485 w 134485"/>
              <a:gd name="connsiteY2" fmla="*/ 86084 h 86084"/>
              <a:gd name="connsiteX3" fmla="*/ 0 w 134485"/>
              <a:gd name="connsiteY3" fmla="*/ 86084 h 86084"/>
              <a:gd name="connsiteX4" fmla="*/ 0 w 134485"/>
              <a:gd name="connsiteY4" fmla="*/ 0 h 86084"/>
              <a:gd name="connsiteX0" fmla="*/ 0 w 147820"/>
              <a:gd name="connsiteY0" fmla="*/ 22860 h 108944"/>
              <a:gd name="connsiteX1" fmla="*/ 147820 w 147820"/>
              <a:gd name="connsiteY1" fmla="*/ 0 h 108944"/>
              <a:gd name="connsiteX2" fmla="*/ 134485 w 147820"/>
              <a:gd name="connsiteY2" fmla="*/ 108944 h 108944"/>
              <a:gd name="connsiteX3" fmla="*/ 0 w 147820"/>
              <a:gd name="connsiteY3" fmla="*/ 108944 h 108944"/>
              <a:gd name="connsiteX4" fmla="*/ 0 w 147820"/>
              <a:gd name="connsiteY4" fmla="*/ 22860 h 108944"/>
              <a:gd name="connsiteX0" fmla="*/ 0 w 147820"/>
              <a:gd name="connsiteY0" fmla="*/ 22860 h 133709"/>
              <a:gd name="connsiteX1" fmla="*/ 147820 w 147820"/>
              <a:gd name="connsiteY1" fmla="*/ 0 h 133709"/>
              <a:gd name="connsiteX2" fmla="*/ 134485 w 147820"/>
              <a:gd name="connsiteY2" fmla="*/ 108944 h 133709"/>
              <a:gd name="connsiteX3" fmla="*/ 17145 w 147820"/>
              <a:gd name="connsiteY3" fmla="*/ 133709 h 133709"/>
              <a:gd name="connsiteX4" fmla="*/ 0 w 147820"/>
              <a:gd name="connsiteY4" fmla="*/ 22860 h 13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820" h="133709">
                <a:moveTo>
                  <a:pt x="0" y="22860"/>
                </a:moveTo>
                <a:lnTo>
                  <a:pt x="147820" y="0"/>
                </a:lnTo>
                <a:lnTo>
                  <a:pt x="134485" y="108944"/>
                </a:lnTo>
                <a:lnTo>
                  <a:pt x="17145" y="133709"/>
                </a:lnTo>
                <a:lnTo>
                  <a:pt x="0" y="22860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13">
            <a:extLst>
              <a:ext uri="{FF2B5EF4-FFF2-40B4-BE49-F238E27FC236}">
                <a16:creationId xmlns:a16="http://schemas.microsoft.com/office/drawing/2014/main" xmlns="" id="{68D9DBB1-279F-4941-A142-1F2458CFCCB9}"/>
              </a:ext>
            </a:extLst>
          </p:cNvPr>
          <p:cNvSpPr/>
          <p:nvPr/>
        </p:nvSpPr>
        <p:spPr>
          <a:xfrm>
            <a:off x="3338667" y="6247388"/>
            <a:ext cx="589280" cy="418115"/>
          </a:xfrm>
          <a:custGeom>
            <a:avLst/>
            <a:gdLst>
              <a:gd name="connsiteX0" fmla="*/ 0 w 589280"/>
              <a:gd name="connsiteY0" fmla="*/ 0 h 342146"/>
              <a:gd name="connsiteX1" fmla="*/ 589280 w 589280"/>
              <a:gd name="connsiteY1" fmla="*/ 0 h 342146"/>
              <a:gd name="connsiteX2" fmla="*/ 589280 w 589280"/>
              <a:gd name="connsiteY2" fmla="*/ 342146 h 342146"/>
              <a:gd name="connsiteX3" fmla="*/ 0 w 589280"/>
              <a:gd name="connsiteY3" fmla="*/ 342146 h 342146"/>
              <a:gd name="connsiteX4" fmla="*/ 0 w 589280"/>
              <a:gd name="connsiteY4" fmla="*/ 0 h 342146"/>
              <a:gd name="connsiteX0" fmla="*/ 0 w 589280"/>
              <a:gd name="connsiteY0" fmla="*/ 0 h 342146"/>
              <a:gd name="connsiteX1" fmla="*/ 274320 w 589280"/>
              <a:gd name="connsiteY1" fmla="*/ 194826 h 342146"/>
              <a:gd name="connsiteX2" fmla="*/ 589280 w 589280"/>
              <a:gd name="connsiteY2" fmla="*/ 0 h 342146"/>
              <a:gd name="connsiteX3" fmla="*/ 589280 w 589280"/>
              <a:gd name="connsiteY3" fmla="*/ 342146 h 342146"/>
              <a:gd name="connsiteX4" fmla="*/ 0 w 589280"/>
              <a:gd name="connsiteY4" fmla="*/ 342146 h 342146"/>
              <a:gd name="connsiteX5" fmla="*/ 0 w 589280"/>
              <a:gd name="connsiteY5" fmla="*/ 0 h 342146"/>
              <a:gd name="connsiteX0" fmla="*/ 0 w 589280"/>
              <a:gd name="connsiteY0" fmla="*/ 89654 h 431800"/>
              <a:gd name="connsiteX1" fmla="*/ 274320 w 589280"/>
              <a:gd name="connsiteY1" fmla="*/ 284480 h 431800"/>
              <a:gd name="connsiteX2" fmla="*/ 350520 w 589280"/>
              <a:gd name="connsiteY2" fmla="*/ 0 h 431800"/>
              <a:gd name="connsiteX3" fmla="*/ 589280 w 589280"/>
              <a:gd name="connsiteY3" fmla="*/ 89654 h 431800"/>
              <a:gd name="connsiteX4" fmla="*/ 589280 w 589280"/>
              <a:gd name="connsiteY4" fmla="*/ 431800 h 431800"/>
              <a:gd name="connsiteX5" fmla="*/ 0 w 589280"/>
              <a:gd name="connsiteY5" fmla="*/ 431800 h 431800"/>
              <a:gd name="connsiteX6" fmla="*/ 0 w 589280"/>
              <a:gd name="connsiteY6" fmla="*/ 89654 h 431800"/>
              <a:gd name="connsiteX0" fmla="*/ 0 w 589280"/>
              <a:gd name="connsiteY0" fmla="*/ 89654 h 431800"/>
              <a:gd name="connsiteX1" fmla="*/ 274320 w 589280"/>
              <a:gd name="connsiteY1" fmla="*/ 284480 h 431800"/>
              <a:gd name="connsiteX2" fmla="*/ 350520 w 589280"/>
              <a:gd name="connsiteY2" fmla="*/ 0 h 431800"/>
              <a:gd name="connsiteX3" fmla="*/ 436880 w 589280"/>
              <a:gd name="connsiteY3" fmla="*/ 294640 h 431800"/>
              <a:gd name="connsiteX4" fmla="*/ 589280 w 589280"/>
              <a:gd name="connsiteY4" fmla="*/ 89654 h 431800"/>
              <a:gd name="connsiteX5" fmla="*/ 589280 w 589280"/>
              <a:gd name="connsiteY5" fmla="*/ 431800 h 431800"/>
              <a:gd name="connsiteX6" fmla="*/ 0 w 589280"/>
              <a:gd name="connsiteY6" fmla="*/ 431800 h 431800"/>
              <a:gd name="connsiteX7" fmla="*/ 0 w 589280"/>
              <a:gd name="connsiteY7" fmla="*/ 89654 h 431800"/>
              <a:gd name="connsiteX0" fmla="*/ 0 w 624840"/>
              <a:gd name="connsiteY0" fmla="*/ 89654 h 431800"/>
              <a:gd name="connsiteX1" fmla="*/ 274320 w 624840"/>
              <a:gd name="connsiteY1" fmla="*/ 284480 h 431800"/>
              <a:gd name="connsiteX2" fmla="*/ 350520 w 624840"/>
              <a:gd name="connsiteY2" fmla="*/ 0 h 431800"/>
              <a:gd name="connsiteX3" fmla="*/ 436880 w 624840"/>
              <a:gd name="connsiteY3" fmla="*/ 294640 h 431800"/>
              <a:gd name="connsiteX4" fmla="*/ 624840 w 624840"/>
              <a:gd name="connsiteY4" fmla="*/ 3294 h 431800"/>
              <a:gd name="connsiteX5" fmla="*/ 589280 w 624840"/>
              <a:gd name="connsiteY5" fmla="*/ 431800 h 431800"/>
              <a:gd name="connsiteX6" fmla="*/ 0 w 624840"/>
              <a:gd name="connsiteY6" fmla="*/ 431800 h 431800"/>
              <a:gd name="connsiteX7" fmla="*/ 0 w 624840"/>
              <a:gd name="connsiteY7" fmla="*/ 89654 h 431800"/>
              <a:gd name="connsiteX0" fmla="*/ 0 w 624840"/>
              <a:gd name="connsiteY0" fmla="*/ 89654 h 431800"/>
              <a:gd name="connsiteX1" fmla="*/ 274320 w 624840"/>
              <a:gd name="connsiteY1" fmla="*/ 284480 h 431800"/>
              <a:gd name="connsiteX2" fmla="*/ 350520 w 624840"/>
              <a:gd name="connsiteY2" fmla="*/ 0 h 431800"/>
              <a:gd name="connsiteX3" fmla="*/ 436880 w 624840"/>
              <a:gd name="connsiteY3" fmla="*/ 294640 h 431800"/>
              <a:gd name="connsiteX4" fmla="*/ 624840 w 624840"/>
              <a:gd name="connsiteY4" fmla="*/ 3294 h 431800"/>
              <a:gd name="connsiteX5" fmla="*/ 553720 w 624840"/>
              <a:gd name="connsiteY5" fmla="*/ 365760 h 431800"/>
              <a:gd name="connsiteX6" fmla="*/ 0 w 624840"/>
              <a:gd name="connsiteY6" fmla="*/ 431800 h 431800"/>
              <a:gd name="connsiteX7" fmla="*/ 0 w 624840"/>
              <a:gd name="connsiteY7" fmla="*/ 89654 h 431800"/>
              <a:gd name="connsiteX0" fmla="*/ 0 w 624840"/>
              <a:gd name="connsiteY0" fmla="*/ 89654 h 452120"/>
              <a:gd name="connsiteX1" fmla="*/ 274320 w 624840"/>
              <a:gd name="connsiteY1" fmla="*/ 284480 h 452120"/>
              <a:gd name="connsiteX2" fmla="*/ 350520 w 624840"/>
              <a:gd name="connsiteY2" fmla="*/ 0 h 452120"/>
              <a:gd name="connsiteX3" fmla="*/ 436880 w 624840"/>
              <a:gd name="connsiteY3" fmla="*/ 294640 h 452120"/>
              <a:gd name="connsiteX4" fmla="*/ 624840 w 624840"/>
              <a:gd name="connsiteY4" fmla="*/ 3294 h 452120"/>
              <a:gd name="connsiteX5" fmla="*/ 553720 w 624840"/>
              <a:gd name="connsiteY5" fmla="*/ 365760 h 452120"/>
              <a:gd name="connsiteX6" fmla="*/ 350520 w 624840"/>
              <a:gd name="connsiteY6" fmla="*/ 452120 h 452120"/>
              <a:gd name="connsiteX7" fmla="*/ 0 w 624840"/>
              <a:gd name="connsiteY7" fmla="*/ 431800 h 452120"/>
              <a:gd name="connsiteX8" fmla="*/ 0 w 624840"/>
              <a:gd name="connsiteY8" fmla="*/ 89654 h 452120"/>
              <a:gd name="connsiteX0" fmla="*/ 0 w 624840"/>
              <a:gd name="connsiteY0" fmla="*/ 89654 h 452120"/>
              <a:gd name="connsiteX1" fmla="*/ 274320 w 624840"/>
              <a:gd name="connsiteY1" fmla="*/ 284480 h 452120"/>
              <a:gd name="connsiteX2" fmla="*/ 350520 w 624840"/>
              <a:gd name="connsiteY2" fmla="*/ 0 h 452120"/>
              <a:gd name="connsiteX3" fmla="*/ 436880 w 624840"/>
              <a:gd name="connsiteY3" fmla="*/ 294640 h 452120"/>
              <a:gd name="connsiteX4" fmla="*/ 624840 w 624840"/>
              <a:gd name="connsiteY4" fmla="*/ 3294 h 452120"/>
              <a:gd name="connsiteX5" fmla="*/ 553720 w 624840"/>
              <a:gd name="connsiteY5" fmla="*/ 365760 h 452120"/>
              <a:gd name="connsiteX6" fmla="*/ 350520 w 624840"/>
              <a:gd name="connsiteY6" fmla="*/ 452120 h 452120"/>
              <a:gd name="connsiteX7" fmla="*/ 86360 w 624840"/>
              <a:gd name="connsiteY7" fmla="*/ 411480 h 452120"/>
              <a:gd name="connsiteX8" fmla="*/ 0 w 624840"/>
              <a:gd name="connsiteY8" fmla="*/ 89654 h 452120"/>
              <a:gd name="connsiteX0" fmla="*/ 0 w 574040"/>
              <a:gd name="connsiteY0" fmla="*/ 201414 h 452120"/>
              <a:gd name="connsiteX1" fmla="*/ 223520 w 574040"/>
              <a:gd name="connsiteY1" fmla="*/ 284480 h 452120"/>
              <a:gd name="connsiteX2" fmla="*/ 299720 w 574040"/>
              <a:gd name="connsiteY2" fmla="*/ 0 h 452120"/>
              <a:gd name="connsiteX3" fmla="*/ 386080 w 574040"/>
              <a:gd name="connsiteY3" fmla="*/ 294640 h 452120"/>
              <a:gd name="connsiteX4" fmla="*/ 574040 w 574040"/>
              <a:gd name="connsiteY4" fmla="*/ 3294 h 452120"/>
              <a:gd name="connsiteX5" fmla="*/ 502920 w 574040"/>
              <a:gd name="connsiteY5" fmla="*/ 365760 h 452120"/>
              <a:gd name="connsiteX6" fmla="*/ 299720 w 574040"/>
              <a:gd name="connsiteY6" fmla="*/ 452120 h 452120"/>
              <a:gd name="connsiteX7" fmla="*/ 35560 w 574040"/>
              <a:gd name="connsiteY7" fmla="*/ 411480 h 452120"/>
              <a:gd name="connsiteX8" fmla="*/ 0 w 574040"/>
              <a:gd name="connsiteY8" fmla="*/ 201414 h 452120"/>
              <a:gd name="connsiteX0" fmla="*/ 0 w 574040"/>
              <a:gd name="connsiteY0" fmla="*/ 201414 h 452120"/>
              <a:gd name="connsiteX1" fmla="*/ 223520 w 574040"/>
              <a:gd name="connsiteY1" fmla="*/ 284480 h 452120"/>
              <a:gd name="connsiteX2" fmla="*/ 299720 w 574040"/>
              <a:gd name="connsiteY2" fmla="*/ 0 h 452120"/>
              <a:gd name="connsiteX3" fmla="*/ 386080 w 574040"/>
              <a:gd name="connsiteY3" fmla="*/ 294640 h 452120"/>
              <a:gd name="connsiteX4" fmla="*/ 574040 w 574040"/>
              <a:gd name="connsiteY4" fmla="*/ 3294 h 452120"/>
              <a:gd name="connsiteX5" fmla="*/ 502920 w 574040"/>
              <a:gd name="connsiteY5" fmla="*/ 365760 h 452120"/>
              <a:gd name="connsiteX6" fmla="*/ 299720 w 574040"/>
              <a:gd name="connsiteY6" fmla="*/ 452120 h 452120"/>
              <a:gd name="connsiteX7" fmla="*/ 50800 w 574040"/>
              <a:gd name="connsiteY7" fmla="*/ 355600 h 452120"/>
              <a:gd name="connsiteX8" fmla="*/ 0 w 574040"/>
              <a:gd name="connsiteY8" fmla="*/ 201414 h 452120"/>
              <a:gd name="connsiteX0" fmla="*/ 0 w 574040"/>
              <a:gd name="connsiteY0" fmla="*/ 201414 h 406400"/>
              <a:gd name="connsiteX1" fmla="*/ 223520 w 574040"/>
              <a:gd name="connsiteY1" fmla="*/ 284480 h 406400"/>
              <a:gd name="connsiteX2" fmla="*/ 299720 w 574040"/>
              <a:gd name="connsiteY2" fmla="*/ 0 h 406400"/>
              <a:gd name="connsiteX3" fmla="*/ 386080 w 574040"/>
              <a:gd name="connsiteY3" fmla="*/ 294640 h 406400"/>
              <a:gd name="connsiteX4" fmla="*/ 574040 w 574040"/>
              <a:gd name="connsiteY4" fmla="*/ 3294 h 406400"/>
              <a:gd name="connsiteX5" fmla="*/ 502920 w 574040"/>
              <a:gd name="connsiteY5" fmla="*/ 365760 h 406400"/>
              <a:gd name="connsiteX6" fmla="*/ 223520 w 574040"/>
              <a:gd name="connsiteY6" fmla="*/ 406400 h 406400"/>
              <a:gd name="connsiteX7" fmla="*/ 50800 w 574040"/>
              <a:gd name="connsiteY7" fmla="*/ 355600 h 406400"/>
              <a:gd name="connsiteX8" fmla="*/ 0 w 574040"/>
              <a:gd name="connsiteY8" fmla="*/ 201414 h 406400"/>
              <a:gd name="connsiteX0" fmla="*/ 0 w 574040"/>
              <a:gd name="connsiteY0" fmla="*/ 201414 h 406400"/>
              <a:gd name="connsiteX1" fmla="*/ 223520 w 574040"/>
              <a:gd name="connsiteY1" fmla="*/ 284480 h 406400"/>
              <a:gd name="connsiteX2" fmla="*/ 299720 w 574040"/>
              <a:gd name="connsiteY2" fmla="*/ 0 h 406400"/>
              <a:gd name="connsiteX3" fmla="*/ 386080 w 574040"/>
              <a:gd name="connsiteY3" fmla="*/ 294640 h 406400"/>
              <a:gd name="connsiteX4" fmla="*/ 574040 w 574040"/>
              <a:gd name="connsiteY4" fmla="*/ 3294 h 406400"/>
              <a:gd name="connsiteX5" fmla="*/ 502920 w 574040"/>
              <a:gd name="connsiteY5" fmla="*/ 365760 h 406400"/>
              <a:gd name="connsiteX6" fmla="*/ 223520 w 574040"/>
              <a:gd name="connsiteY6" fmla="*/ 406400 h 406400"/>
              <a:gd name="connsiteX7" fmla="*/ 50800 w 574040"/>
              <a:gd name="connsiteY7" fmla="*/ 396240 h 406400"/>
              <a:gd name="connsiteX8" fmla="*/ 0 w 574040"/>
              <a:gd name="connsiteY8" fmla="*/ 201414 h 406400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50800 w 574040"/>
              <a:gd name="connsiteY7" fmla="*/ 396240 h 423073"/>
              <a:gd name="connsiteX8" fmla="*/ 0 w 574040"/>
              <a:gd name="connsiteY8" fmla="*/ 201414 h 423073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81280 w 574040"/>
              <a:gd name="connsiteY7" fmla="*/ 335280 h 423073"/>
              <a:gd name="connsiteX8" fmla="*/ 0 w 574040"/>
              <a:gd name="connsiteY8" fmla="*/ 201414 h 423073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71120 w 574040"/>
              <a:gd name="connsiteY7" fmla="*/ 381000 h 423073"/>
              <a:gd name="connsiteX8" fmla="*/ 0 w 574040"/>
              <a:gd name="connsiteY8" fmla="*/ 201414 h 423073"/>
              <a:gd name="connsiteX0" fmla="*/ 0 w 574040"/>
              <a:gd name="connsiteY0" fmla="*/ 201414 h 445725"/>
              <a:gd name="connsiteX1" fmla="*/ 223520 w 574040"/>
              <a:gd name="connsiteY1" fmla="*/ 284480 h 445725"/>
              <a:gd name="connsiteX2" fmla="*/ 299720 w 574040"/>
              <a:gd name="connsiteY2" fmla="*/ 0 h 445725"/>
              <a:gd name="connsiteX3" fmla="*/ 386080 w 574040"/>
              <a:gd name="connsiteY3" fmla="*/ 294640 h 445725"/>
              <a:gd name="connsiteX4" fmla="*/ 574040 w 574040"/>
              <a:gd name="connsiteY4" fmla="*/ 3294 h 445725"/>
              <a:gd name="connsiteX5" fmla="*/ 497840 w 574040"/>
              <a:gd name="connsiteY5" fmla="*/ 421640 h 445725"/>
              <a:gd name="connsiteX6" fmla="*/ 386389 w 574040"/>
              <a:gd name="connsiteY6" fmla="*/ 391653 h 445725"/>
              <a:gd name="connsiteX7" fmla="*/ 223520 w 574040"/>
              <a:gd name="connsiteY7" fmla="*/ 406400 h 445725"/>
              <a:gd name="connsiteX8" fmla="*/ 71120 w 574040"/>
              <a:gd name="connsiteY8" fmla="*/ 381000 h 445725"/>
              <a:gd name="connsiteX9" fmla="*/ 0 w 574040"/>
              <a:gd name="connsiteY9" fmla="*/ 201414 h 445725"/>
              <a:gd name="connsiteX0" fmla="*/ 0 w 574040"/>
              <a:gd name="connsiteY0" fmla="*/ 201414 h 418115"/>
              <a:gd name="connsiteX1" fmla="*/ 223520 w 574040"/>
              <a:gd name="connsiteY1" fmla="*/ 284480 h 418115"/>
              <a:gd name="connsiteX2" fmla="*/ 299720 w 574040"/>
              <a:gd name="connsiteY2" fmla="*/ 0 h 418115"/>
              <a:gd name="connsiteX3" fmla="*/ 386080 w 574040"/>
              <a:gd name="connsiteY3" fmla="*/ 294640 h 418115"/>
              <a:gd name="connsiteX4" fmla="*/ 574040 w 574040"/>
              <a:gd name="connsiteY4" fmla="*/ 3294 h 418115"/>
              <a:gd name="connsiteX5" fmla="*/ 543560 w 574040"/>
              <a:gd name="connsiteY5" fmla="*/ 386080 h 418115"/>
              <a:gd name="connsiteX6" fmla="*/ 386389 w 574040"/>
              <a:gd name="connsiteY6" fmla="*/ 391653 h 418115"/>
              <a:gd name="connsiteX7" fmla="*/ 223520 w 574040"/>
              <a:gd name="connsiteY7" fmla="*/ 406400 h 418115"/>
              <a:gd name="connsiteX8" fmla="*/ 71120 w 574040"/>
              <a:gd name="connsiteY8" fmla="*/ 381000 h 418115"/>
              <a:gd name="connsiteX9" fmla="*/ 0 w 574040"/>
              <a:gd name="connsiteY9" fmla="*/ 201414 h 418115"/>
              <a:gd name="connsiteX0" fmla="*/ 0 w 574040"/>
              <a:gd name="connsiteY0" fmla="*/ 201414 h 418115"/>
              <a:gd name="connsiteX1" fmla="*/ 223520 w 574040"/>
              <a:gd name="connsiteY1" fmla="*/ 284480 h 418115"/>
              <a:gd name="connsiteX2" fmla="*/ 299720 w 574040"/>
              <a:gd name="connsiteY2" fmla="*/ 0 h 418115"/>
              <a:gd name="connsiteX3" fmla="*/ 386080 w 574040"/>
              <a:gd name="connsiteY3" fmla="*/ 294640 h 418115"/>
              <a:gd name="connsiteX4" fmla="*/ 574040 w 574040"/>
              <a:gd name="connsiteY4" fmla="*/ 3294 h 418115"/>
              <a:gd name="connsiteX5" fmla="*/ 543869 w 574040"/>
              <a:gd name="connsiteY5" fmla="*/ 249413 h 418115"/>
              <a:gd name="connsiteX6" fmla="*/ 543560 w 574040"/>
              <a:gd name="connsiteY6" fmla="*/ 386080 h 418115"/>
              <a:gd name="connsiteX7" fmla="*/ 386389 w 574040"/>
              <a:gd name="connsiteY7" fmla="*/ 391653 h 418115"/>
              <a:gd name="connsiteX8" fmla="*/ 223520 w 574040"/>
              <a:gd name="connsiteY8" fmla="*/ 406400 h 418115"/>
              <a:gd name="connsiteX9" fmla="*/ 71120 w 574040"/>
              <a:gd name="connsiteY9" fmla="*/ 381000 h 418115"/>
              <a:gd name="connsiteX10" fmla="*/ 0 w 57404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386080 w 589280"/>
              <a:gd name="connsiteY3" fmla="*/ 2946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386080 w 589280"/>
              <a:gd name="connsiteY3" fmla="*/ 2946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401320 w 589280"/>
              <a:gd name="connsiteY3" fmla="*/ 2438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160216 w 589280"/>
              <a:gd name="connsiteY1" fmla="*/ 163702 h 418115"/>
              <a:gd name="connsiteX2" fmla="*/ 223520 w 589280"/>
              <a:gd name="connsiteY2" fmla="*/ 284480 h 418115"/>
              <a:gd name="connsiteX3" fmla="*/ 299720 w 589280"/>
              <a:gd name="connsiteY3" fmla="*/ 0 h 418115"/>
              <a:gd name="connsiteX4" fmla="*/ 401320 w 589280"/>
              <a:gd name="connsiteY4" fmla="*/ 243840 h 418115"/>
              <a:gd name="connsiteX5" fmla="*/ 589280 w 589280"/>
              <a:gd name="connsiteY5" fmla="*/ 74414 h 418115"/>
              <a:gd name="connsiteX6" fmla="*/ 543869 w 589280"/>
              <a:gd name="connsiteY6" fmla="*/ 249413 h 418115"/>
              <a:gd name="connsiteX7" fmla="*/ 543560 w 589280"/>
              <a:gd name="connsiteY7" fmla="*/ 386080 h 418115"/>
              <a:gd name="connsiteX8" fmla="*/ 386389 w 589280"/>
              <a:gd name="connsiteY8" fmla="*/ 391653 h 418115"/>
              <a:gd name="connsiteX9" fmla="*/ 223520 w 589280"/>
              <a:gd name="connsiteY9" fmla="*/ 406400 h 418115"/>
              <a:gd name="connsiteX10" fmla="*/ 71120 w 589280"/>
              <a:gd name="connsiteY10" fmla="*/ 381000 h 418115"/>
              <a:gd name="connsiteX11" fmla="*/ 0 w 589280"/>
              <a:gd name="connsiteY11" fmla="*/ 201414 h 418115"/>
              <a:gd name="connsiteX0" fmla="*/ 0 w 589280"/>
              <a:gd name="connsiteY0" fmla="*/ 201414 h 418115"/>
              <a:gd name="connsiteX1" fmla="*/ 119576 w 589280"/>
              <a:gd name="connsiteY1" fmla="*/ 290702 h 418115"/>
              <a:gd name="connsiteX2" fmla="*/ 160216 w 589280"/>
              <a:gd name="connsiteY2" fmla="*/ 163702 h 418115"/>
              <a:gd name="connsiteX3" fmla="*/ 223520 w 589280"/>
              <a:gd name="connsiteY3" fmla="*/ 284480 h 418115"/>
              <a:gd name="connsiteX4" fmla="*/ 299720 w 589280"/>
              <a:gd name="connsiteY4" fmla="*/ 0 h 418115"/>
              <a:gd name="connsiteX5" fmla="*/ 401320 w 589280"/>
              <a:gd name="connsiteY5" fmla="*/ 243840 h 418115"/>
              <a:gd name="connsiteX6" fmla="*/ 589280 w 589280"/>
              <a:gd name="connsiteY6" fmla="*/ 74414 h 418115"/>
              <a:gd name="connsiteX7" fmla="*/ 543869 w 589280"/>
              <a:gd name="connsiteY7" fmla="*/ 249413 h 418115"/>
              <a:gd name="connsiteX8" fmla="*/ 543560 w 589280"/>
              <a:gd name="connsiteY8" fmla="*/ 386080 h 418115"/>
              <a:gd name="connsiteX9" fmla="*/ 386389 w 589280"/>
              <a:gd name="connsiteY9" fmla="*/ 391653 h 418115"/>
              <a:gd name="connsiteX10" fmla="*/ 223520 w 589280"/>
              <a:gd name="connsiteY10" fmla="*/ 406400 h 418115"/>
              <a:gd name="connsiteX11" fmla="*/ 71120 w 589280"/>
              <a:gd name="connsiteY11" fmla="*/ 381000 h 418115"/>
              <a:gd name="connsiteX12" fmla="*/ 0 w 589280"/>
              <a:gd name="connsiteY12" fmla="*/ 201414 h 418115"/>
              <a:gd name="connsiteX0" fmla="*/ 0 w 589280"/>
              <a:gd name="connsiteY0" fmla="*/ 201414 h 418115"/>
              <a:gd name="connsiteX1" fmla="*/ 119576 w 589280"/>
              <a:gd name="connsiteY1" fmla="*/ 290702 h 418115"/>
              <a:gd name="connsiteX2" fmla="*/ 160216 w 589280"/>
              <a:gd name="connsiteY2" fmla="*/ 163702 h 418115"/>
              <a:gd name="connsiteX3" fmla="*/ 223520 w 589280"/>
              <a:gd name="connsiteY3" fmla="*/ 284480 h 418115"/>
              <a:gd name="connsiteX4" fmla="*/ 299720 w 589280"/>
              <a:gd name="connsiteY4" fmla="*/ 0 h 418115"/>
              <a:gd name="connsiteX5" fmla="*/ 401320 w 589280"/>
              <a:gd name="connsiteY5" fmla="*/ 243840 h 418115"/>
              <a:gd name="connsiteX6" fmla="*/ 589280 w 589280"/>
              <a:gd name="connsiteY6" fmla="*/ 74414 h 418115"/>
              <a:gd name="connsiteX7" fmla="*/ 543869 w 589280"/>
              <a:gd name="connsiteY7" fmla="*/ 249413 h 418115"/>
              <a:gd name="connsiteX8" fmla="*/ 543560 w 589280"/>
              <a:gd name="connsiteY8" fmla="*/ 386080 h 418115"/>
              <a:gd name="connsiteX9" fmla="*/ 386389 w 589280"/>
              <a:gd name="connsiteY9" fmla="*/ 391653 h 418115"/>
              <a:gd name="connsiteX10" fmla="*/ 223520 w 589280"/>
              <a:gd name="connsiteY10" fmla="*/ 406400 h 418115"/>
              <a:gd name="connsiteX11" fmla="*/ 76200 w 589280"/>
              <a:gd name="connsiteY11" fmla="*/ 406400 h 418115"/>
              <a:gd name="connsiteX12" fmla="*/ 0 w 589280"/>
              <a:gd name="connsiteY12" fmla="*/ 201414 h 418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9280" h="418115">
                <a:moveTo>
                  <a:pt x="0" y="201414"/>
                </a:moveTo>
                <a:cubicBezTo>
                  <a:pt x="456" y="167738"/>
                  <a:pt x="92873" y="296987"/>
                  <a:pt x="119576" y="290702"/>
                </a:cubicBezTo>
                <a:cubicBezTo>
                  <a:pt x="146279" y="284417"/>
                  <a:pt x="135272" y="146112"/>
                  <a:pt x="160216" y="163702"/>
                </a:cubicBezTo>
                <a:cubicBezTo>
                  <a:pt x="185160" y="181292"/>
                  <a:pt x="198576" y="329544"/>
                  <a:pt x="223520" y="284480"/>
                </a:cubicBezTo>
                <a:cubicBezTo>
                  <a:pt x="277707" y="254000"/>
                  <a:pt x="245533" y="30480"/>
                  <a:pt x="299720" y="0"/>
                </a:cubicBezTo>
                <a:cubicBezTo>
                  <a:pt x="348827" y="18627"/>
                  <a:pt x="352213" y="225213"/>
                  <a:pt x="401320" y="243840"/>
                </a:cubicBezTo>
                <a:cubicBezTo>
                  <a:pt x="469053" y="170431"/>
                  <a:pt x="475827" y="81783"/>
                  <a:pt x="589280" y="74414"/>
                </a:cubicBezTo>
                <a:cubicBezTo>
                  <a:pt x="584303" y="137827"/>
                  <a:pt x="548846" y="186000"/>
                  <a:pt x="543869" y="249413"/>
                </a:cubicBezTo>
                <a:lnTo>
                  <a:pt x="543560" y="386080"/>
                </a:lnTo>
                <a:cubicBezTo>
                  <a:pt x="505512" y="453346"/>
                  <a:pt x="432109" y="394193"/>
                  <a:pt x="386389" y="391653"/>
                </a:cubicBezTo>
                <a:cubicBezTo>
                  <a:pt x="340669" y="389113"/>
                  <a:pt x="269291" y="410715"/>
                  <a:pt x="223520" y="406400"/>
                </a:cubicBezTo>
                <a:lnTo>
                  <a:pt x="76200" y="406400"/>
                </a:lnTo>
                <a:lnTo>
                  <a:pt x="0" y="201414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230F218-4C63-4707-9134-151B42C4D4A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478" y="3330923"/>
            <a:ext cx="950806" cy="134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71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musicballoontheme.wav"/>
          </p:stSnd>
        </p:sndAc>
      </p:transition>
    </mc:Choice>
    <mc:Fallback xmlns="">
      <p:transition spd="slow">
        <p:sndAc>
          <p:stSnd>
            <p:snd r:embed="rId29" name="musicballoonthem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0.33164 0.00417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89" y="20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2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4" dur="1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0.00046 C 2.29167E-6 -0.03564 0.09166 0.0919 0.14114 0.11181 C 0.1901 0.13149 0.23815 0.12616 0.29531 0.11783 C 0.3526 0.1095 0.44922 0.06158 0.48424 0.06158 C 0.54049 -0.06712 0.50065 -0.37361 0.51458 -0.45625 " pathEditMode="relative" rAng="0" ptsTypes="AAAAA">
                                      <p:cBhvr>
                                        <p:cTn id="3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68" y="-1650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03" grpId="0" animBg="1"/>
      <p:bldP spid="64" grpId="0" animBg="1"/>
      <p:bldP spid="2" grpId="0"/>
      <p:bldP spid="2" grpId="1"/>
      <p:bldP spid="45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171763"/>
            <a:ext cx="12192000" cy="36862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1582" y="565822"/>
            <a:ext cx="3566754" cy="1182005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:a16="http://schemas.microsoft.com/office/drawing/2014/main" xmlns="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:a16="http://schemas.microsoft.com/office/drawing/2014/main" xmlns="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2271"/>
          <a:stretch/>
        </p:blipFill>
        <p:spPr>
          <a:xfrm>
            <a:off x="6348694" y="0"/>
            <a:ext cx="5850896" cy="129856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71001">
            <a:off x="6935156" y="1158912"/>
            <a:ext cx="2261715" cy="226171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79462" y="0"/>
            <a:ext cx="1158514" cy="270785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83070" y="1283738"/>
            <a:ext cx="511793" cy="1507464"/>
          </a:xfrm>
          <a:prstGeom prst="rect">
            <a:avLst/>
          </a:prstGeom>
        </p:spPr>
      </p:pic>
      <p:sp>
        <p:nvSpPr>
          <p:cNvPr id="83" name="Cloud 82">
            <a:extLst>
              <a:ext uri="{FF2B5EF4-FFF2-40B4-BE49-F238E27FC236}">
                <a16:creationId xmlns:a16="http://schemas.microsoft.com/office/drawing/2014/main" xmlns="" id="{B26705B5-95DD-4C7B-8816-B010DE6FE983}"/>
              </a:ext>
            </a:extLst>
          </p:cNvPr>
          <p:cNvSpPr/>
          <p:nvPr/>
        </p:nvSpPr>
        <p:spPr>
          <a:xfrm>
            <a:off x="98404" y="111829"/>
            <a:ext cx="6024546" cy="2373463"/>
          </a:xfrm>
          <a:prstGeom prst="cloud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u="sng" dirty="0" smtClean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200" b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Question 1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Ho Chi Minh City 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than Ha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(big)</a:t>
            </a:r>
          </a:p>
          <a:p>
            <a:pPr lvl="0" algn="ctr">
              <a:defRPr/>
            </a:pP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xmlns="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79025" y="2791202"/>
            <a:ext cx="517395" cy="56018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478" y="3330923"/>
            <a:ext cx="950806" cy="1343398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:a16="http://schemas.microsoft.com/office/drawing/2014/main" xmlns="" id="{73252BF3-F11C-4A54-8476-59A8F3AEEF20}"/>
              </a:ext>
            </a:extLst>
          </p:cNvPr>
          <p:cNvSpPr/>
          <p:nvPr/>
        </p:nvSpPr>
        <p:spPr>
          <a:xfrm>
            <a:off x="5994051" y="2799117"/>
            <a:ext cx="1336136" cy="1645123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3" name="bong bien mat">
            <a:extLst>
              <a:ext uri="{FF2B5EF4-FFF2-40B4-BE49-F238E27FC236}">
                <a16:creationId xmlns:a16="http://schemas.microsoft.com/office/drawing/2014/main" xmlns="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22" y="2931061"/>
            <a:ext cx="950806" cy="1343398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:a16="http://schemas.microsoft.com/office/drawing/2014/main" xmlns="" id="{A3509287-A9D9-4627-9E4B-C33E243D26B5}"/>
              </a:ext>
            </a:extLst>
          </p:cNvPr>
          <p:cNvSpPr/>
          <p:nvPr/>
        </p:nvSpPr>
        <p:spPr>
          <a:xfrm>
            <a:off x="6205340" y="3300898"/>
            <a:ext cx="1066106" cy="1066106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:a16="http://schemas.microsoft.com/office/drawing/2014/main" xmlns="" id="{99817E2F-A324-4DA4-B002-06B90CD2E012}"/>
              </a:ext>
            </a:extLst>
          </p:cNvPr>
          <p:cNvSpPr/>
          <p:nvPr/>
        </p:nvSpPr>
        <p:spPr>
          <a:xfrm>
            <a:off x="6519596" y="2880125"/>
            <a:ext cx="571833" cy="571833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cangbaocam">
            <a:extLst>
              <a:ext uri="{FF2B5EF4-FFF2-40B4-BE49-F238E27FC236}">
                <a16:creationId xmlns:a16="http://schemas.microsoft.com/office/drawing/2014/main" xmlns="" id="{C857A20F-BDBC-464F-A5F9-F669B801DCDE}"/>
              </a:ext>
            </a:extLst>
          </p:cNvPr>
          <p:cNvSpPr/>
          <p:nvPr/>
        </p:nvSpPr>
        <p:spPr>
          <a:xfrm>
            <a:off x="6056373" y="3232351"/>
            <a:ext cx="571833" cy="571833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bang bien mat">
            <a:extLst>
              <a:ext uri="{FF2B5EF4-FFF2-40B4-BE49-F238E27FC236}">
                <a16:creationId xmlns:a16="http://schemas.microsoft.com/office/drawing/2014/main" xmlns="" id="{67E346F4-F902-49AE-9076-9F57F40D9307}"/>
              </a:ext>
            </a:extLst>
          </p:cNvPr>
          <p:cNvSpPr/>
          <p:nvPr/>
        </p:nvSpPr>
        <p:spPr>
          <a:xfrm>
            <a:off x="5994051" y="2802403"/>
            <a:ext cx="1336136" cy="1641837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8084045">
            <a:off x="8569009" y="2927139"/>
            <a:ext cx="473095" cy="4344862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:a16="http://schemas.microsoft.com/office/drawing/2014/main" xmlns="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-99423" b="1"/>
          <a:stretch/>
        </p:blipFill>
        <p:spPr>
          <a:xfrm>
            <a:off x="9664184" y="2741181"/>
            <a:ext cx="1044072" cy="3470161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:a16="http://schemas.microsoft.com/office/drawing/2014/main" xmlns="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253912" y="3777853"/>
            <a:ext cx="274344" cy="170703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806700" y="5222872"/>
            <a:ext cx="1937719" cy="1570686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xmlns="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966063" y="765150"/>
            <a:ext cx="1579001" cy="216426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590438" y="1901353"/>
            <a:ext cx="913801" cy="9115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10564" y="2146769"/>
            <a:ext cx="438950" cy="286537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:a16="http://schemas.microsoft.com/office/drawing/2014/main" xmlns="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740565" y="7210614"/>
            <a:ext cx="487363" cy="487363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:a16="http://schemas.microsoft.com/office/drawing/2014/main" xmlns="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743025" y="6532529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699457" y="1037136"/>
            <a:ext cx="1450974" cy="1097375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xmlns="" id="{CF45909E-1244-4AE1-BDE0-986F2B226188}"/>
              </a:ext>
            </a:extLst>
          </p:cNvPr>
          <p:cNvSpPr/>
          <p:nvPr/>
        </p:nvSpPr>
        <p:spPr>
          <a:xfrm>
            <a:off x="9020077" y="1549373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xmlns="" id="{8B89AEC8-B008-4DA3-95DB-2CBF46416695}"/>
              </a:ext>
            </a:extLst>
          </p:cNvPr>
          <p:cNvSpPr/>
          <p:nvPr/>
        </p:nvSpPr>
        <p:spPr>
          <a:xfrm>
            <a:off x="9506836" y="1552461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:a16="http://schemas.microsoft.com/office/drawing/2014/main" xmlns="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038124" y="1605511"/>
            <a:ext cx="640135" cy="15851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 rot="212509">
            <a:off x="7723815" y="-922871"/>
            <a:ext cx="3365284" cy="336528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467784" y="991350"/>
            <a:ext cx="1858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bigger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577731" y="5920234"/>
            <a:ext cx="1383689" cy="646658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ysClr val="windowText" lastClr="000000"/>
                </a:solidFill>
              </a:rPr>
              <a:t>ANSWER</a:t>
            </a:r>
            <a:endParaRPr lang="en-US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985360" y="1127312"/>
            <a:ext cx="720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Q1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370532" y="6306592"/>
            <a:ext cx="688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50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musicballoontheme.wav"/>
          </p:stSnd>
        </p:sndAc>
      </p:transition>
    </mc:Choice>
    <mc:Fallback xmlns="">
      <p:transition spd="slow">
        <p:sndAc>
          <p:stSnd>
            <p:snd r:embed="rId28" name="musicballoonthem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3" grpId="0" animBg="1"/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171763"/>
            <a:ext cx="12192000" cy="36862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1582" y="565822"/>
            <a:ext cx="3566754" cy="1182005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:a16="http://schemas.microsoft.com/office/drawing/2014/main" xmlns="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:a16="http://schemas.microsoft.com/office/drawing/2014/main" xmlns="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2271"/>
          <a:stretch/>
        </p:blipFill>
        <p:spPr>
          <a:xfrm>
            <a:off x="6348694" y="0"/>
            <a:ext cx="5850896" cy="129856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71001">
            <a:off x="6935156" y="1158912"/>
            <a:ext cx="2261715" cy="226171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79462" y="0"/>
            <a:ext cx="1158514" cy="270785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83070" y="1283738"/>
            <a:ext cx="511793" cy="1507464"/>
          </a:xfrm>
          <a:prstGeom prst="rect">
            <a:avLst/>
          </a:prstGeom>
        </p:spPr>
      </p:pic>
      <p:sp>
        <p:nvSpPr>
          <p:cNvPr id="83" name="Cloud 82">
            <a:extLst>
              <a:ext uri="{FF2B5EF4-FFF2-40B4-BE49-F238E27FC236}">
                <a16:creationId xmlns:a16="http://schemas.microsoft.com/office/drawing/2014/main" xmlns="" id="{B26705B5-95DD-4C7B-8816-B010DE6FE983}"/>
              </a:ext>
            </a:extLst>
          </p:cNvPr>
          <p:cNvSpPr/>
          <p:nvPr/>
        </p:nvSpPr>
        <p:spPr>
          <a:xfrm>
            <a:off x="61137" y="-23732"/>
            <a:ext cx="5984474" cy="3300898"/>
          </a:xfrm>
          <a:prstGeom prst="cloud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3200" b="1" u="sng" dirty="0" smtClean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200" b="1" u="sng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Question 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a house in the city _________ than a house in the countryside?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(expensive)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xmlns="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79025" y="2791202"/>
            <a:ext cx="517395" cy="56018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478" y="3335230"/>
            <a:ext cx="950806" cy="1334784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:a16="http://schemas.microsoft.com/office/drawing/2014/main" xmlns="" id="{73252BF3-F11C-4A54-8476-59A8F3AEEF20}"/>
              </a:ext>
            </a:extLst>
          </p:cNvPr>
          <p:cNvSpPr/>
          <p:nvPr/>
        </p:nvSpPr>
        <p:spPr>
          <a:xfrm>
            <a:off x="5994051" y="2799117"/>
            <a:ext cx="1336136" cy="1645123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3" name="bong bien mat">
            <a:extLst>
              <a:ext uri="{FF2B5EF4-FFF2-40B4-BE49-F238E27FC236}">
                <a16:creationId xmlns:a16="http://schemas.microsoft.com/office/drawing/2014/main" xmlns="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22" y="2935368"/>
            <a:ext cx="950806" cy="1334784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:a16="http://schemas.microsoft.com/office/drawing/2014/main" xmlns="" id="{A3509287-A9D9-4627-9E4B-C33E243D26B5}"/>
              </a:ext>
            </a:extLst>
          </p:cNvPr>
          <p:cNvSpPr/>
          <p:nvPr/>
        </p:nvSpPr>
        <p:spPr>
          <a:xfrm>
            <a:off x="6205340" y="3300898"/>
            <a:ext cx="1066106" cy="1066106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:a16="http://schemas.microsoft.com/office/drawing/2014/main" xmlns="" id="{99817E2F-A324-4DA4-B002-06B90CD2E012}"/>
              </a:ext>
            </a:extLst>
          </p:cNvPr>
          <p:cNvSpPr/>
          <p:nvPr/>
        </p:nvSpPr>
        <p:spPr>
          <a:xfrm>
            <a:off x="6519596" y="2880125"/>
            <a:ext cx="571833" cy="571833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cangbaocam">
            <a:extLst>
              <a:ext uri="{FF2B5EF4-FFF2-40B4-BE49-F238E27FC236}">
                <a16:creationId xmlns:a16="http://schemas.microsoft.com/office/drawing/2014/main" xmlns="" id="{C857A20F-BDBC-464F-A5F9-F669B801DCDE}"/>
              </a:ext>
            </a:extLst>
          </p:cNvPr>
          <p:cNvSpPr/>
          <p:nvPr/>
        </p:nvSpPr>
        <p:spPr>
          <a:xfrm>
            <a:off x="6056373" y="3232351"/>
            <a:ext cx="571833" cy="571833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bang bien mat">
            <a:extLst>
              <a:ext uri="{FF2B5EF4-FFF2-40B4-BE49-F238E27FC236}">
                <a16:creationId xmlns:a16="http://schemas.microsoft.com/office/drawing/2014/main" xmlns="" id="{67E346F4-F902-49AE-9076-9F57F40D9307}"/>
              </a:ext>
            </a:extLst>
          </p:cNvPr>
          <p:cNvSpPr/>
          <p:nvPr/>
        </p:nvSpPr>
        <p:spPr>
          <a:xfrm>
            <a:off x="5994051" y="2802403"/>
            <a:ext cx="1336136" cy="1641837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8084045">
            <a:off x="8569009" y="2927139"/>
            <a:ext cx="473095" cy="4344862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:a16="http://schemas.microsoft.com/office/drawing/2014/main" xmlns="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-99423" b="1"/>
          <a:stretch/>
        </p:blipFill>
        <p:spPr>
          <a:xfrm>
            <a:off x="9664184" y="2741181"/>
            <a:ext cx="1044072" cy="3470161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:a16="http://schemas.microsoft.com/office/drawing/2014/main" xmlns="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253912" y="3777853"/>
            <a:ext cx="274344" cy="170703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806700" y="5222872"/>
            <a:ext cx="1937719" cy="1570686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xmlns="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966063" y="765150"/>
            <a:ext cx="1579001" cy="216426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590438" y="1901353"/>
            <a:ext cx="913801" cy="9115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10564" y="2146769"/>
            <a:ext cx="438950" cy="286537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:a16="http://schemas.microsoft.com/office/drawing/2014/main" xmlns="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740565" y="7210614"/>
            <a:ext cx="487363" cy="487363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:a16="http://schemas.microsoft.com/office/drawing/2014/main" xmlns="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743025" y="6532529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699457" y="1037136"/>
            <a:ext cx="1450974" cy="1097375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xmlns="" id="{CF45909E-1244-4AE1-BDE0-986F2B226188}"/>
              </a:ext>
            </a:extLst>
          </p:cNvPr>
          <p:cNvSpPr/>
          <p:nvPr/>
        </p:nvSpPr>
        <p:spPr>
          <a:xfrm>
            <a:off x="9020077" y="1549373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xmlns="" id="{8B89AEC8-B008-4DA3-95DB-2CBF46416695}"/>
              </a:ext>
            </a:extLst>
          </p:cNvPr>
          <p:cNvSpPr/>
          <p:nvPr/>
        </p:nvSpPr>
        <p:spPr>
          <a:xfrm>
            <a:off x="9506836" y="1552461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:a16="http://schemas.microsoft.com/office/drawing/2014/main" xmlns="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038124" y="1605511"/>
            <a:ext cx="640135" cy="15851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 rot="212509">
            <a:off x="7723815" y="-922871"/>
            <a:ext cx="3365284" cy="336528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467784" y="1048500"/>
            <a:ext cx="3182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m</a:t>
            </a:r>
            <a:r>
              <a:rPr lang="en-US" sz="3200" b="1" dirty="0" smtClean="0">
                <a:solidFill>
                  <a:srgbClr val="FF0000"/>
                </a:solidFill>
              </a:rPr>
              <a:t>ore expensive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4476998" y="5920234"/>
            <a:ext cx="1383689" cy="646658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ysClr val="windowText" lastClr="000000"/>
                </a:solidFill>
              </a:rPr>
              <a:t>ANSWER</a:t>
            </a:r>
            <a:endParaRPr lang="en-US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985360" y="1127312"/>
            <a:ext cx="720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Q2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370532" y="6306592"/>
            <a:ext cx="688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musicballoontheme.wav"/>
          </p:stSnd>
        </p:sndAc>
      </p:transition>
    </mc:Choice>
    <mc:Fallback xmlns="">
      <p:transition spd="slow">
        <p:sndAc>
          <p:stSnd>
            <p:snd r:embed="rId28" name="musicballoonthem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83" grpId="0" animBg="1"/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171763"/>
            <a:ext cx="12192000" cy="36862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1582" y="565822"/>
            <a:ext cx="3566754" cy="1182005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:a16="http://schemas.microsoft.com/office/drawing/2014/main" xmlns="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:a16="http://schemas.microsoft.com/office/drawing/2014/main" xmlns="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2271"/>
          <a:stretch/>
        </p:blipFill>
        <p:spPr>
          <a:xfrm>
            <a:off x="6348694" y="0"/>
            <a:ext cx="5850896" cy="129856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71001">
            <a:off x="6935156" y="1158912"/>
            <a:ext cx="2261715" cy="226171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79462" y="0"/>
            <a:ext cx="1158514" cy="270785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83070" y="1283738"/>
            <a:ext cx="511793" cy="1507464"/>
          </a:xfrm>
          <a:prstGeom prst="rect">
            <a:avLst/>
          </a:prstGeom>
        </p:spPr>
      </p:pic>
      <p:sp>
        <p:nvSpPr>
          <p:cNvPr id="83" name="Cloud 82">
            <a:extLst>
              <a:ext uri="{FF2B5EF4-FFF2-40B4-BE49-F238E27FC236}">
                <a16:creationId xmlns:a16="http://schemas.microsoft.com/office/drawing/2014/main" xmlns="" id="{B26705B5-95DD-4C7B-8816-B010DE6FE983}"/>
              </a:ext>
            </a:extLst>
          </p:cNvPr>
          <p:cNvSpPr/>
          <p:nvPr/>
        </p:nvSpPr>
        <p:spPr>
          <a:xfrm>
            <a:off x="98404" y="111829"/>
            <a:ext cx="5984474" cy="2373463"/>
          </a:xfrm>
          <a:prstGeom prst="cloud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u="sng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Question 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sofa _______________ than a chair?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(comfortable)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xmlns="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79025" y="2791202"/>
            <a:ext cx="517395" cy="56018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478" y="3338277"/>
            <a:ext cx="950806" cy="1328689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:a16="http://schemas.microsoft.com/office/drawing/2014/main" xmlns="" id="{73252BF3-F11C-4A54-8476-59A8F3AEEF20}"/>
              </a:ext>
            </a:extLst>
          </p:cNvPr>
          <p:cNvSpPr/>
          <p:nvPr/>
        </p:nvSpPr>
        <p:spPr>
          <a:xfrm>
            <a:off x="5994051" y="2799117"/>
            <a:ext cx="1336136" cy="1645123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3" name="bong bien mat">
            <a:extLst>
              <a:ext uri="{FF2B5EF4-FFF2-40B4-BE49-F238E27FC236}">
                <a16:creationId xmlns:a16="http://schemas.microsoft.com/office/drawing/2014/main" xmlns="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22" y="2938415"/>
            <a:ext cx="950806" cy="1328689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:a16="http://schemas.microsoft.com/office/drawing/2014/main" xmlns="" id="{A3509287-A9D9-4627-9E4B-C33E243D26B5}"/>
              </a:ext>
            </a:extLst>
          </p:cNvPr>
          <p:cNvSpPr/>
          <p:nvPr/>
        </p:nvSpPr>
        <p:spPr>
          <a:xfrm>
            <a:off x="6205340" y="3300898"/>
            <a:ext cx="1066106" cy="1066106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:a16="http://schemas.microsoft.com/office/drawing/2014/main" xmlns="" id="{99817E2F-A324-4DA4-B002-06B90CD2E012}"/>
              </a:ext>
            </a:extLst>
          </p:cNvPr>
          <p:cNvSpPr/>
          <p:nvPr/>
        </p:nvSpPr>
        <p:spPr>
          <a:xfrm>
            <a:off x="6519596" y="2880125"/>
            <a:ext cx="571833" cy="571833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cangbaocam">
            <a:extLst>
              <a:ext uri="{FF2B5EF4-FFF2-40B4-BE49-F238E27FC236}">
                <a16:creationId xmlns:a16="http://schemas.microsoft.com/office/drawing/2014/main" xmlns="" id="{C857A20F-BDBC-464F-A5F9-F669B801DCDE}"/>
              </a:ext>
            </a:extLst>
          </p:cNvPr>
          <p:cNvSpPr/>
          <p:nvPr/>
        </p:nvSpPr>
        <p:spPr>
          <a:xfrm>
            <a:off x="6056373" y="3232351"/>
            <a:ext cx="571833" cy="571833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bang bien mat">
            <a:extLst>
              <a:ext uri="{FF2B5EF4-FFF2-40B4-BE49-F238E27FC236}">
                <a16:creationId xmlns:a16="http://schemas.microsoft.com/office/drawing/2014/main" xmlns="" id="{67E346F4-F902-49AE-9076-9F57F40D9307}"/>
              </a:ext>
            </a:extLst>
          </p:cNvPr>
          <p:cNvSpPr/>
          <p:nvPr/>
        </p:nvSpPr>
        <p:spPr>
          <a:xfrm>
            <a:off x="5994051" y="2802403"/>
            <a:ext cx="1336136" cy="1641837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8084045">
            <a:off x="8569009" y="2927139"/>
            <a:ext cx="473095" cy="4344862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:a16="http://schemas.microsoft.com/office/drawing/2014/main" xmlns="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-99423" b="1"/>
          <a:stretch/>
        </p:blipFill>
        <p:spPr>
          <a:xfrm>
            <a:off x="9664184" y="2741181"/>
            <a:ext cx="1044072" cy="3470161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:a16="http://schemas.microsoft.com/office/drawing/2014/main" xmlns="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253912" y="3777853"/>
            <a:ext cx="274344" cy="170703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806700" y="5222872"/>
            <a:ext cx="1937719" cy="1570686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xmlns="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966063" y="765150"/>
            <a:ext cx="1579001" cy="216426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590438" y="1901353"/>
            <a:ext cx="913801" cy="9115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10564" y="2146769"/>
            <a:ext cx="438950" cy="286537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:a16="http://schemas.microsoft.com/office/drawing/2014/main" xmlns="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740565" y="7210614"/>
            <a:ext cx="487363" cy="487363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:a16="http://schemas.microsoft.com/office/drawing/2014/main" xmlns="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743025" y="6532529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699457" y="1037136"/>
            <a:ext cx="1450974" cy="1097375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xmlns="" id="{CF45909E-1244-4AE1-BDE0-986F2B226188}"/>
              </a:ext>
            </a:extLst>
          </p:cNvPr>
          <p:cNvSpPr/>
          <p:nvPr/>
        </p:nvSpPr>
        <p:spPr>
          <a:xfrm>
            <a:off x="9020077" y="1549373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xmlns="" id="{8B89AEC8-B008-4DA3-95DB-2CBF46416695}"/>
              </a:ext>
            </a:extLst>
          </p:cNvPr>
          <p:cNvSpPr/>
          <p:nvPr/>
        </p:nvSpPr>
        <p:spPr>
          <a:xfrm>
            <a:off x="9506836" y="1552461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:a16="http://schemas.microsoft.com/office/drawing/2014/main" xmlns="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038124" y="1605511"/>
            <a:ext cx="640135" cy="15851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 rot="212509">
            <a:off x="7723815" y="-922871"/>
            <a:ext cx="3365284" cy="336528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211219" y="724821"/>
            <a:ext cx="34806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more comfortable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4402542" y="5920234"/>
            <a:ext cx="1383689" cy="646658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ysClr val="windowText" lastClr="000000"/>
                </a:solidFill>
              </a:rPr>
              <a:t>ANSWER</a:t>
            </a:r>
            <a:endParaRPr lang="en-US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985360" y="1127312"/>
            <a:ext cx="720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Q3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370532" y="6306592"/>
            <a:ext cx="688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83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musicballoontheme.wav"/>
          </p:stSnd>
        </p:sndAc>
      </p:transition>
    </mc:Choice>
    <mc:Fallback xmlns="">
      <p:transition spd="slow">
        <p:sndAc>
          <p:stSnd>
            <p:snd r:embed="rId28" name="musicballoonthem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83" grpId="0" animBg="1"/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171763"/>
            <a:ext cx="12192000" cy="36862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1582" y="565822"/>
            <a:ext cx="3566754" cy="1182005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:a16="http://schemas.microsoft.com/office/drawing/2014/main" xmlns="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:a16="http://schemas.microsoft.com/office/drawing/2014/main" xmlns="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2271"/>
          <a:stretch/>
        </p:blipFill>
        <p:spPr>
          <a:xfrm>
            <a:off x="6348694" y="0"/>
            <a:ext cx="5850896" cy="129856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71001">
            <a:off x="6935156" y="1158912"/>
            <a:ext cx="2261715" cy="226171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79462" y="0"/>
            <a:ext cx="1158514" cy="270785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83070" y="1283738"/>
            <a:ext cx="511793" cy="1507464"/>
          </a:xfrm>
          <a:prstGeom prst="rect">
            <a:avLst/>
          </a:prstGeom>
        </p:spPr>
      </p:pic>
      <p:sp>
        <p:nvSpPr>
          <p:cNvPr id="83" name="Cloud 82">
            <a:extLst>
              <a:ext uri="{FF2B5EF4-FFF2-40B4-BE49-F238E27FC236}">
                <a16:creationId xmlns:a16="http://schemas.microsoft.com/office/drawing/2014/main" xmlns="" id="{B26705B5-95DD-4C7B-8816-B010DE6FE983}"/>
              </a:ext>
            </a:extLst>
          </p:cNvPr>
          <p:cNvSpPr/>
          <p:nvPr/>
        </p:nvSpPr>
        <p:spPr>
          <a:xfrm>
            <a:off x="98404" y="111829"/>
            <a:ext cx="5984474" cy="2373463"/>
          </a:xfrm>
          <a:prstGeom prst="cloud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u="sng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Question 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Hoi An ____________ than Hue?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(historic)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xmlns="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79025" y="2791202"/>
            <a:ext cx="517395" cy="56018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478" y="3335230"/>
            <a:ext cx="950805" cy="1334784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:a16="http://schemas.microsoft.com/office/drawing/2014/main" xmlns="" id="{73252BF3-F11C-4A54-8476-59A8F3AEEF20}"/>
              </a:ext>
            </a:extLst>
          </p:cNvPr>
          <p:cNvSpPr/>
          <p:nvPr/>
        </p:nvSpPr>
        <p:spPr>
          <a:xfrm>
            <a:off x="5994051" y="2799117"/>
            <a:ext cx="1336136" cy="1645123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3" name="bong bien mat">
            <a:extLst>
              <a:ext uri="{FF2B5EF4-FFF2-40B4-BE49-F238E27FC236}">
                <a16:creationId xmlns:a16="http://schemas.microsoft.com/office/drawing/2014/main" xmlns="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22" y="2935368"/>
            <a:ext cx="950805" cy="1334784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:a16="http://schemas.microsoft.com/office/drawing/2014/main" xmlns="" id="{A3509287-A9D9-4627-9E4B-C33E243D26B5}"/>
              </a:ext>
            </a:extLst>
          </p:cNvPr>
          <p:cNvSpPr/>
          <p:nvPr/>
        </p:nvSpPr>
        <p:spPr>
          <a:xfrm>
            <a:off x="6205340" y="3300898"/>
            <a:ext cx="1066106" cy="1066106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:a16="http://schemas.microsoft.com/office/drawing/2014/main" xmlns="" id="{99817E2F-A324-4DA4-B002-06B90CD2E012}"/>
              </a:ext>
            </a:extLst>
          </p:cNvPr>
          <p:cNvSpPr/>
          <p:nvPr/>
        </p:nvSpPr>
        <p:spPr>
          <a:xfrm>
            <a:off x="6519596" y="2880125"/>
            <a:ext cx="571833" cy="571833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cangbaocam">
            <a:extLst>
              <a:ext uri="{FF2B5EF4-FFF2-40B4-BE49-F238E27FC236}">
                <a16:creationId xmlns:a16="http://schemas.microsoft.com/office/drawing/2014/main" xmlns="" id="{C857A20F-BDBC-464F-A5F9-F669B801DCDE}"/>
              </a:ext>
            </a:extLst>
          </p:cNvPr>
          <p:cNvSpPr/>
          <p:nvPr/>
        </p:nvSpPr>
        <p:spPr>
          <a:xfrm>
            <a:off x="6056373" y="3232351"/>
            <a:ext cx="571833" cy="571833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bang bien mat">
            <a:extLst>
              <a:ext uri="{FF2B5EF4-FFF2-40B4-BE49-F238E27FC236}">
                <a16:creationId xmlns:a16="http://schemas.microsoft.com/office/drawing/2014/main" xmlns="" id="{67E346F4-F902-49AE-9076-9F57F40D9307}"/>
              </a:ext>
            </a:extLst>
          </p:cNvPr>
          <p:cNvSpPr/>
          <p:nvPr/>
        </p:nvSpPr>
        <p:spPr>
          <a:xfrm>
            <a:off x="5994051" y="2802403"/>
            <a:ext cx="1336136" cy="1641837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8084045">
            <a:off x="8569009" y="2927139"/>
            <a:ext cx="473095" cy="4344862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:a16="http://schemas.microsoft.com/office/drawing/2014/main" xmlns="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-99423" b="1"/>
          <a:stretch/>
        </p:blipFill>
        <p:spPr>
          <a:xfrm>
            <a:off x="9664184" y="2741181"/>
            <a:ext cx="1044072" cy="3470161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:a16="http://schemas.microsoft.com/office/drawing/2014/main" xmlns="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253912" y="3777853"/>
            <a:ext cx="274344" cy="170703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806700" y="5222872"/>
            <a:ext cx="1937719" cy="1570686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xmlns="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966063" y="765150"/>
            <a:ext cx="1579001" cy="216426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590438" y="1901353"/>
            <a:ext cx="913801" cy="9115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10564" y="2146769"/>
            <a:ext cx="438950" cy="286537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:a16="http://schemas.microsoft.com/office/drawing/2014/main" xmlns="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740565" y="7210614"/>
            <a:ext cx="487363" cy="487363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:a16="http://schemas.microsoft.com/office/drawing/2014/main" xmlns="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743025" y="6532529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699457" y="1037136"/>
            <a:ext cx="1450974" cy="1097375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xmlns="" id="{CF45909E-1244-4AE1-BDE0-986F2B226188}"/>
              </a:ext>
            </a:extLst>
          </p:cNvPr>
          <p:cNvSpPr/>
          <p:nvPr/>
        </p:nvSpPr>
        <p:spPr>
          <a:xfrm>
            <a:off x="9020077" y="1549373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xmlns="" id="{8B89AEC8-B008-4DA3-95DB-2CBF46416695}"/>
              </a:ext>
            </a:extLst>
          </p:cNvPr>
          <p:cNvSpPr/>
          <p:nvPr/>
        </p:nvSpPr>
        <p:spPr>
          <a:xfrm>
            <a:off x="9506836" y="1552461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:a16="http://schemas.microsoft.com/office/drawing/2014/main" xmlns="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038124" y="1605511"/>
            <a:ext cx="640135" cy="15851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 rot="212509">
            <a:off x="7723815" y="-922871"/>
            <a:ext cx="3365284" cy="336528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846398" y="949301"/>
            <a:ext cx="3145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m</a:t>
            </a:r>
            <a:r>
              <a:rPr lang="en-US" sz="3200" b="1" dirty="0" smtClean="0">
                <a:solidFill>
                  <a:srgbClr val="FF0000"/>
                </a:solidFill>
              </a:rPr>
              <a:t>ore historic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4523960" y="5920234"/>
            <a:ext cx="1383689" cy="646658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ysClr val="windowText" lastClr="000000"/>
                </a:solidFill>
              </a:rPr>
              <a:t>ANSWER</a:t>
            </a:r>
            <a:endParaRPr lang="en-US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985360" y="1127312"/>
            <a:ext cx="720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Q4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370532" y="6306592"/>
            <a:ext cx="688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08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musicballoontheme.wav"/>
          </p:stSnd>
        </p:sndAc>
      </p:transition>
    </mc:Choice>
    <mc:Fallback xmlns="">
      <p:transition spd="slow">
        <p:sndAc>
          <p:stSnd>
            <p:snd r:embed="rId28" name="musicballoonthem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83" grpId="0" animBg="1"/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171763"/>
            <a:ext cx="12192000" cy="36862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1582" y="565822"/>
            <a:ext cx="3566754" cy="1182005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:a16="http://schemas.microsoft.com/office/drawing/2014/main" xmlns="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:a16="http://schemas.microsoft.com/office/drawing/2014/main" xmlns="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2271"/>
          <a:stretch/>
        </p:blipFill>
        <p:spPr>
          <a:xfrm>
            <a:off x="6348694" y="0"/>
            <a:ext cx="5850896" cy="129856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71001">
            <a:off x="6935156" y="1158912"/>
            <a:ext cx="2261715" cy="226171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79462" y="0"/>
            <a:ext cx="1158514" cy="270785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83070" y="1283738"/>
            <a:ext cx="511793" cy="1507464"/>
          </a:xfrm>
          <a:prstGeom prst="rect">
            <a:avLst/>
          </a:prstGeom>
        </p:spPr>
      </p:pic>
      <p:sp>
        <p:nvSpPr>
          <p:cNvPr id="83" name="Cloud 82">
            <a:extLst>
              <a:ext uri="{FF2B5EF4-FFF2-40B4-BE49-F238E27FC236}">
                <a16:creationId xmlns:a16="http://schemas.microsoft.com/office/drawing/2014/main" xmlns="" id="{B26705B5-95DD-4C7B-8816-B010DE6FE983}"/>
              </a:ext>
            </a:extLst>
          </p:cNvPr>
          <p:cNvSpPr/>
          <p:nvPr/>
        </p:nvSpPr>
        <p:spPr>
          <a:xfrm>
            <a:off x="98404" y="111829"/>
            <a:ext cx="5984474" cy="2373463"/>
          </a:xfrm>
          <a:prstGeom prst="cloud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u="sng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Question 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your streets _________ than ours?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(narrow)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xmlns="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79025" y="2791202"/>
            <a:ext cx="517395" cy="56018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430" y="3335230"/>
            <a:ext cx="944709" cy="1334784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:a16="http://schemas.microsoft.com/office/drawing/2014/main" xmlns="" id="{73252BF3-F11C-4A54-8476-59A8F3AEEF20}"/>
              </a:ext>
            </a:extLst>
          </p:cNvPr>
          <p:cNvSpPr/>
          <p:nvPr/>
        </p:nvSpPr>
        <p:spPr>
          <a:xfrm>
            <a:off x="5994051" y="2799117"/>
            <a:ext cx="1336136" cy="1645123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3" name="bong bien mat">
            <a:extLst>
              <a:ext uri="{FF2B5EF4-FFF2-40B4-BE49-F238E27FC236}">
                <a16:creationId xmlns:a16="http://schemas.microsoft.com/office/drawing/2014/main" xmlns="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170" y="2935368"/>
            <a:ext cx="944709" cy="1334784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:a16="http://schemas.microsoft.com/office/drawing/2014/main" xmlns="" id="{A3509287-A9D9-4627-9E4B-C33E243D26B5}"/>
              </a:ext>
            </a:extLst>
          </p:cNvPr>
          <p:cNvSpPr/>
          <p:nvPr/>
        </p:nvSpPr>
        <p:spPr>
          <a:xfrm>
            <a:off x="6205340" y="3300898"/>
            <a:ext cx="1066106" cy="1066106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:a16="http://schemas.microsoft.com/office/drawing/2014/main" xmlns="" id="{99817E2F-A324-4DA4-B002-06B90CD2E012}"/>
              </a:ext>
            </a:extLst>
          </p:cNvPr>
          <p:cNvSpPr/>
          <p:nvPr/>
        </p:nvSpPr>
        <p:spPr>
          <a:xfrm>
            <a:off x="6519596" y="2880125"/>
            <a:ext cx="571833" cy="571833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cangbaocam">
            <a:extLst>
              <a:ext uri="{FF2B5EF4-FFF2-40B4-BE49-F238E27FC236}">
                <a16:creationId xmlns:a16="http://schemas.microsoft.com/office/drawing/2014/main" xmlns="" id="{C857A20F-BDBC-464F-A5F9-F669B801DCDE}"/>
              </a:ext>
            </a:extLst>
          </p:cNvPr>
          <p:cNvSpPr/>
          <p:nvPr/>
        </p:nvSpPr>
        <p:spPr>
          <a:xfrm>
            <a:off x="6056373" y="3232351"/>
            <a:ext cx="571833" cy="571833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bang bien mat">
            <a:extLst>
              <a:ext uri="{FF2B5EF4-FFF2-40B4-BE49-F238E27FC236}">
                <a16:creationId xmlns:a16="http://schemas.microsoft.com/office/drawing/2014/main" xmlns="" id="{67E346F4-F902-49AE-9076-9F57F40D9307}"/>
              </a:ext>
            </a:extLst>
          </p:cNvPr>
          <p:cNvSpPr/>
          <p:nvPr/>
        </p:nvSpPr>
        <p:spPr>
          <a:xfrm>
            <a:off x="5994051" y="2802403"/>
            <a:ext cx="1336136" cy="1641837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8084045">
            <a:off x="8569009" y="2927139"/>
            <a:ext cx="473095" cy="4344862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:a16="http://schemas.microsoft.com/office/drawing/2014/main" xmlns="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-99423" b="1"/>
          <a:stretch/>
        </p:blipFill>
        <p:spPr>
          <a:xfrm>
            <a:off x="9664184" y="2741181"/>
            <a:ext cx="1044072" cy="3470161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:a16="http://schemas.microsoft.com/office/drawing/2014/main" xmlns="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253912" y="3777853"/>
            <a:ext cx="274344" cy="170703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806700" y="5222872"/>
            <a:ext cx="1937719" cy="1570686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xmlns="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966063" y="765150"/>
            <a:ext cx="1579001" cy="216426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590438" y="1901353"/>
            <a:ext cx="913801" cy="9115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10564" y="2146769"/>
            <a:ext cx="438950" cy="286537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:a16="http://schemas.microsoft.com/office/drawing/2014/main" xmlns="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740565" y="7210614"/>
            <a:ext cx="487363" cy="487363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:a16="http://schemas.microsoft.com/office/drawing/2014/main" xmlns="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743025" y="6532529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699457" y="1037136"/>
            <a:ext cx="1450974" cy="1097375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xmlns="" id="{CF45909E-1244-4AE1-BDE0-986F2B226188}"/>
              </a:ext>
            </a:extLst>
          </p:cNvPr>
          <p:cNvSpPr/>
          <p:nvPr/>
        </p:nvSpPr>
        <p:spPr>
          <a:xfrm>
            <a:off x="9020077" y="1549373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xmlns="" id="{8B89AEC8-B008-4DA3-95DB-2CBF46416695}"/>
              </a:ext>
            </a:extLst>
          </p:cNvPr>
          <p:cNvSpPr/>
          <p:nvPr/>
        </p:nvSpPr>
        <p:spPr>
          <a:xfrm>
            <a:off x="9506836" y="1552461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:a16="http://schemas.microsoft.com/office/drawing/2014/main" xmlns="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038124" y="1605511"/>
            <a:ext cx="640135" cy="15851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 rot="212509">
            <a:off x="7723815" y="-922871"/>
            <a:ext cx="3365284" cy="336528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372534" y="964598"/>
            <a:ext cx="1858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narrower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4610362" y="5848691"/>
            <a:ext cx="1383689" cy="646658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ysClr val="windowText" lastClr="000000"/>
                </a:solidFill>
              </a:rPr>
              <a:t>ANSWER</a:t>
            </a:r>
            <a:endParaRPr lang="en-US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985360" y="1127312"/>
            <a:ext cx="720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Q5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70532" y="6306592"/>
            <a:ext cx="688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92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musicballoontheme.wav"/>
          </p:stSnd>
        </p:sndAc>
      </p:transition>
    </mc:Choice>
    <mc:Fallback xmlns="">
      <p:transition spd="slow">
        <p:sndAc>
          <p:stSnd>
            <p:snd r:embed="rId28" name="musicballoonthem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83" grpId="0" animBg="1"/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" descr="图片包含 卫生间&#10;&#10;自动生成的说明">
            <a:extLst>
              <a:ext uri="{FF2B5EF4-FFF2-40B4-BE49-F238E27FC236}">
                <a16:creationId xmlns:a16="http://schemas.microsoft.com/office/drawing/2014/main" xmlns="" id="{EAC58665-C96D-4F88-ABA9-46C7A4045F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KHUNG">
            <a:extLst>
              <a:ext uri="{FF2B5EF4-FFF2-40B4-BE49-F238E27FC236}">
                <a16:creationId xmlns:a16="http://schemas.microsoft.com/office/drawing/2014/main" xmlns="" id="{01E5FDC5-3925-44EF-9F3C-96584B343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71800" y="-1001486"/>
            <a:ext cx="8788398" cy="61369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25950" y="673102"/>
            <a:ext cx="6521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Wednesday, November 18</a:t>
            </a:r>
            <a:r>
              <a:rPr lang="en-US" sz="3600" baseline="30000" dirty="0" smtClean="0">
                <a:solidFill>
                  <a:schemeClr val="accent1">
                    <a:lumMod val="50000"/>
                  </a:schemeClr>
                </a:solidFill>
              </a:rPr>
              <a:t>th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 2020 </a:t>
            </a:r>
          </a:p>
          <a:p>
            <a:endParaRPr lang="en-US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94682" y="1509218"/>
            <a:ext cx="599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Period 30 - Unit 4 – Lesson 3</a:t>
            </a:r>
          </a:p>
          <a:p>
            <a:pPr algn="ctr"/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A closer look 2 </a:t>
            </a:r>
          </a:p>
          <a:p>
            <a:pPr algn="ctr"/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97462" y="4953312"/>
            <a:ext cx="6243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Teacher: 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Nguyen Minh Hong </a:t>
            </a:r>
            <a:endParaRPr lang="en-US" sz="36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en-US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bear">
            <a:extLst>
              <a:ext uri="{FF2B5EF4-FFF2-40B4-BE49-F238E27FC236}">
                <a16:creationId xmlns:a16="http://schemas.microsoft.com/office/drawing/2014/main" xmlns="" id="{3DDF8EDC-8EC9-4CAA-959D-5000810D1F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129" y="1873431"/>
            <a:ext cx="3859231" cy="498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24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89352" y="-117384"/>
            <a:ext cx="7815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Wednesday, November 18</a:t>
            </a:r>
            <a:r>
              <a:rPr lang="en-US" sz="3600" baseline="30000" dirty="0" smtClean="0">
                <a:solidFill>
                  <a:schemeClr val="accent1">
                    <a:lumMod val="50000"/>
                  </a:schemeClr>
                </a:solidFill>
              </a:rPr>
              <a:t>th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 2020 </a:t>
            </a:r>
          </a:p>
          <a:p>
            <a:pPr algn="ctr"/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Period 30 - Lesson 3- A closer look 2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321296" y="812255"/>
            <a:ext cx="3549409" cy="1204348"/>
            <a:chOff x="2982020" y="1073515"/>
            <a:chExt cx="3549409" cy="1204348"/>
          </a:xfrm>
        </p:grpSpPr>
        <p:grpSp>
          <p:nvGrpSpPr>
            <p:cNvPr id="8" name="OCTOPUS"/>
            <p:cNvGrpSpPr/>
            <p:nvPr/>
          </p:nvGrpSpPr>
          <p:grpSpPr>
            <a:xfrm>
              <a:off x="2982020" y="1073515"/>
              <a:ext cx="1695201" cy="1204348"/>
              <a:chOff x="2517828" y="1146146"/>
              <a:chExt cx="2057747" cy="1461917"/>
            </a:xfrm>
          </p:grpSpPr>
          <p:pic>
            <p:nvPicPr>
              <p:cNvPr id="10" name="图片 15">
                <a:extLst>
                  <a:ext uri="{FF2B5EF4-FFF2-40B4-BE49-F238E27FC236}">
                    <a16:creationId xmlns:a16="http://schemas.microsoft.com/office/drawing/2014/main" xmlns="" id="{679BC306-9284-4EC4-972C-A129B2E71A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7828" y="1146146"/>
                <a:ext cx="2057747" cy="1461917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3370281" y="1492064"/>
                <a:ext cx="564260" cy="7845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</a:rPr>
                  <a:t>7</a:t>
                </a:r>
                <a:endParaRPr lang="en-US" sz="3600" b="1" dirty="0" smtClean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4449106" y="1405670"/>
              <a:ext cx="20823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u="sng" dirty="0" smtClean="0">
                  <a:solidFill>
                    <a:srgbClr val="FF0000"/>
                  </a:solidFill>
                </a:rPr>
                <a:t>Practice 3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2206"/>
            <a:ext cx="12192000" cy="814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214" r="910"/>
          <a:stretch/>
        </p:blipFill>
        <p:spPr>
          <a:xfrm>
            <a:off x="133350" y="2667000"/>
            <a:ext cx="11925300" cy="4191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76615" y="3146673"/>
            <a:ext cx="22406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m</a:t>
            </a:r>
            <a:r>
              <a:rPr lang="en-US" sz="2800" b="1" dirty="0" smtClean="0">
                <a:solidFill>
                  <a:srgbClr val="FF0000"/>
                </a:solidFill>
              </a:rPr>
              <a:t>ore expensive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80675" y="4473465"/>
            <a:ext cx="24913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m</a:t>
            </a:r>
            <a:r>
              <a:rPr lang="en-US" sz="2800" b="1" dirty="0" smtClean="0">
                <a:solidFill>
                  <a:srgbClr val="FF0000"/>
                </a:solidFill>
              </a:rPr>
              <a:t>ore comfortable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80699" y="5427572"/>
            <a:ext cx="20912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m</a:t>
            </a:r>
            <a:r>
              <a:rPr lang="en-US" sz="2800" b="1" dirty="0" smtClean="0">
                <a:solidFill>
                  <a:srgbClr val="FF0000"/>
                </a:solidFill>
              </a:rPr>
              <a:t>ore historic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25222" y="6314855"/>
            <a:ext cx="2091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narrower</a:t>
            </a:r>
          </a:p>
        </p:txBody>
      </p:sp>
    </p:spTree>
    <p:extLst>
      <p:ext uri="{BB962C8B-B14F-4D97-AF65-F5344CB8AC3E}">
        <p14:creationId xmlns:p14="http://schemas.microsoft.com/office/powerpoint/2010/main" val="66509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89352" y="-117384"/>
            <a:ext cx="7815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Wednesday, November 18</a:t>
            </a:r>
            <a:r>
              <a:rPr lang="en-US" sz="3600" baseline="30000" dirty="0" smtClean="0">
                <a:solidFill>
                  <a:schemeClr val="accent1">
                    <a:lumMod val="50000"/>
                  </a:schemeClr>
                </a:solidFill>
              </a:rPr>
              <a:t>th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 2020 </a:t>
            </a:r>
          </a:p>
          <a:p>
            <a:pPr algn="ctr"/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Period 30 - Lesson 3- A closer look 2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321296" y="843257"/>
            <a:ext cx="3549409" cy="1135245"/>
            <a:chOff x="2982020" y="1073515"/>
            <a:chExt cx="3549409" cy="1204348"/>
          </a:xfrm>
        </p:grpSpPr>
        <p:grpSp>
          <p:nvGrpSpPr>
            <p:cNvPr id="6" name="OCTOPUS"/>
            <p:cNvGrpSpPr/>
            <p:nvPr/>
          </p:nvGrpSpPr>
          <p:grpSpPr>
            <a:xfrm>
              <a:off x="2982020" y="1073515"/>
              <a:ext cx="1695201" cy="1204348"/>
              <a:chOff x="2517828" y="1146146"/>
              <a:chExt cx="2057747" cy="1461917"/>
            </a:xfrm>
          </p:grpSpPr>
          <p:pic>
            <p:nvPicPr>
              <p:cNvPr id="8" name="图片 15">
                <a:extLst>
                  <a:ext uri="{FF2B5EF4-FFF2-40B4-BE49-F238E27FC236}">
                    <a16:creationId xmlns:a16="http://schemas.microsoft.com/office/drawing/2014/main" xmlns="" id="{679BC306-9284-4EC4-972C-A129B2E71A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7828" y="1146146"/>
                <a:ext cx="2057747" cy="1461917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3370281" y="1492064"/>
                <a:ext cx="564260" cy="7845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</a:rPr>
                  <a:t>7</a:t>
                </a:r>
                <a:endParaRPr lang="en-US" sz="3600" b="1" dirty="0" smtClean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4449106" y="1405670"/>
              <a:ext cx="20823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u="sng" dirty="0" smtClean="0">
                  <a:solidFill>
                    <a:srgbClr val="FF0000"/>
                  </a:solidFill>
                </a:rPr>
                <a:t>Practice 3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4" y="2364095"/>
            <a:ext cx="2838271" cy="25622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4666" y="2330778"/>
            <a:ext cx="3437334" cy="2562225"/>
          </a:xfrm>
          <a:prstGeom prst="rect">
            <a:avLst/>
          </a:prstGeom>
        </p:spPr>
      </p:pic>
      <p:pic>
        <p:nvPicPr>
          <p:cNvPr id="16" name="图片 9">
            <a:extLst>
              <a:ext uri="{FF2B5EF4-FFF2-40B4-BE49-F238E27FC236}">
                <a16:creationId xmlns:a16="http://schemas.microsoft.com/office/drawing/2014/main" xmlns="" id="{FEF5202C-8014-45A0-AADF-0D58CD00E1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4" t="14947" r="12830" b="33643"/>
          <a:stretch/>
        </p:blipFill>
        <p:spPr>
          <a:xfrm>
            <a:off x="6367438" y="3827015"/>
            <a:ext cx="3552016" cy="313126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657793" y="4615097"/>
            <a:ext cx="26556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Long Son:</a:t>
            </a:r>
          </a:p>
          <a:p>
            <a:pPr algn="ctr"/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309417" y="4928994"/>
            <a:ext cx="178526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peaceful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historic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wide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cheap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156753" y="5093723"/>
            <a:ext cx="67525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B050"/>
                </a:solidFill>
              </a:rPr>
              <a:t>Is Yen </a:t>
            </a:r>
            <a:r>
              <a:rPr lang="en-US" sz="2800" b="1" dirty="0" err="1" smtClean="0">
                <a:solidFill>
                  <a:srgbClr val="00B050"/>
                </a:solidFill>
              </a:rPr>
              <a:t>Binh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u="sng" dirty="0" smtClean="0">
                <a:solidFill>
                  <a:srgbClr val="00B050"/>
                </a:solidFill>
              </a:rPr>
              <a:t>more crowded than </a:t>
            </a:r>
            <a:r>
              <a:rPr lang="en-US" sz="2800" b="1" dirty="0" smtClean="0">
                <a:solidFill>
                  <a:srgbClr val="00B050"/>
                </a:solidFill>
              </a:rPr>
              <a:t>Long Son.</a:t>
            </a:r>
          </a:p>
          <a:p>
            <a:r>
              <a:rPr lang="en-US" sz="2800" b="1" dirty="0" smtClean="0">
                <a:solidFill>
                  <a:srgbClr val="00B050"/>
                </a:solidFill>
              </a:rPr>
              <a:t>   Yes, it is. </a:t>
            </a:r>
          </a:p>
          <a:p>
            <a:pPr algn="ctr"/>
            <a:endParaRPr lang="en-US" sz="2800" b="1" dirty="0" smtClean="0">
              <a:solidFill>
                <a:srgbClr val="00B050"/>
              </a:solidFill>
            </a:endParaRPr>
          </a:p>
          <a:p>
            <a:pPr algn="ctr"/>
            <a:endParaRPr lang="en-US" sz="2800" b="1" dirty="0" smtClean="0">
              <a:solidFill>
                <a:srgbClr val="00B050"/>
              </a:solidFill>
            </a:endParaRPr>
          </a:p>
          <a:p>
            <a:pPr algn="ctr"/>
            <a:r>
              <a:rPr lang="en-US" sz="2800" dirty="0" smtClean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873468"/>
            <a:ext cx="66123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2"/>
                </a:solidFill>
              </a:rPr>
              <a:t>Is Long Son </a:t>
            </a:r>
            <a:r>
              <a:rPr lang="en-US" sz="2800" b="1" u="sng" dirty="0" smtClean="0">
                <a:solidFill>
                  <a:schemeClr val="accent2"/>
                </a:solidFill>
              </a:rPr>
              <a:t>more modern than </a:t>
            </a:r>
            <a:r>
              <a:rPr lang="en-US" sz="2800" b="1" dirty="0" smtClean="0">
                <a:solidFill>
                  <a:schemeClr val="accent2"/>
                </a:solidFill>
              </a:rPr>
              <a:t>Yen </a:t>
            </a:r>
            <a:r>
              <a:rPr lang="en-US" sz="2800" b="1" dirty="0" err="1" smtClean="0">
                <a:solidFill>
                  <a:schemeClr val="accent2"/>
                </a:solidFill>
              </a:rPr>
              <a:t>Binh</a:t>
            </a:r>
            <a:r>
              <a:rPr lang="en-US" sz="2800" b="1" dirty="0" smtClean="0">
                <a:solidFill>
                  <a:schemeClr val="accent2"/>
                </a:solidFill>
              </a:rPr>
              <a:t>?</a:t>
            </a:r>
          </a:p>
          <a:p>
            <a:r>
              <a:rPr lang="en-US" sz="2800" b="1" dirty="0" smtClean="0">
                <a:solidFill>
                  <a:schemeClr val="accent2"/>
                </a:solidFill>
              </a:rPr>
              <a:t>No, it isn’t.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4358" y="1647460"/>
            <a:ext cx="12226358" cy="809990"/>
          </a:xfrm>
          <a:prstGeom prst="rect">
            <a:avLst/>
          </a:prstGeom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xmlns="" id="{FEF5202C-8014-45A0-AADF-0D58CD00E1D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4" t="14947" r="12830" b="33643"/>
          <a:stretch/>
        </p:blipFill>
        <p:spPr>
          <a:xfrm>
            <a:off x="2673733" y="2212823"/>
            <a:ext cx="3536949" cy="292496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696540" y="3228284"/>
            <a:ext cx="178526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noisy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modern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n</a:t>
            </a:r>
            <a:r>
              <a:rPr lang="en-US" sz="2800" b="1" dirty="0" smtClean="0">
                <a:solidFill>
                  <a:srgbClr val="FF0000"/>
                </a:solidFill>
              </a:rPr>
              <a:t>arrow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expensive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01942" y="2950401"/>
            <a:ext cx="26556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Yen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</a:rPr>
              <a:t>Binh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pPr algn="ctr"/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5557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89352" y="-117384"/>
            <a:ext cx="7815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Wednesday, November 18</a:t>
            </a:r>
            <a:r>
              <a:rPr lang="en-US" sz="3600" baseline="30000" dirty="0" smtClean="0">
                <a:solidFill>
                  <a:schemeClr val="accent1">
                    <a:lumMod val="50000"/>
                  </a:schemeClr>
                </a:solidFill>
              </a:rPr>
              <a:t>th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 2020 </a:t>
            </a:r>
          </a:p>
          <a:p>
            <a:pPr algn="ctr"/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Period 30 - Lesson 3- A closer look 2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321296" y="774155"/>
            <a:ext cx="3549409" cy="1204348"/>
            <a:chOff x="2982020" y="1073515"/>
            <a:chExt cx="3549409" cy="1204348"/>
          </a:xfrm>
        </p:grpSpPr>
        <p:grpSp>
          <p:nvGrpSpPr>
            <p:cNvPr id="5" name="OCTOPUS"/>
            <p:cNvGrpSpPr/>
            <p:nvPr/>
          </p:nvGrpSpPr>
          <p:grpSpPr>
            <a:xfrm>
              <a:off x="2982020" y="1073515"/>
              <a:ext cx="1695201" cy="1204348"/>
              <a:chOff x="2517828" y="1146146"/>
              <a:chExt cx="2057747" cy="1461917"/>
            </a:xfrm>
          </p:grpSpPr>
          <p:pic>
            <p:nvPicPr>
              <p:cNvPr id="7" name="图片 15">
                <a:extLst>
                  <a:ext uri="{FF2B5EF4-FFF2-40B4-BE49-F238E27FC236}">
                    <a16:creationId xmlns:a16="http://schemas.microsoft.com/office/drawing/2014/main" xmlns="" id="{679BC306-9284-4EC4-972C-A129B2E71A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7828" y="1146146"/>
                <a:ext cx="2057747" cy="1461917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3370281" y="1492064"/>
                <a:ext cx="564260" cy="7845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</a:rPr>
                  <a:t>7</a:t>
                </a:r>
                <a:endParaRPr lang="en-US" sz="3600" b="1" dirty="0" smtClean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4449106" y="1405670"/>
              <a:ext cx="20823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u="sng" dirty="0" smtClean="0">
                  <a:solidFill>
                    <a:srgbClr val="FF0000"/>
                  </a:solidFill>
                </a:rPr>
                <a:t>Practice 3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38800"/>
            <a:ext cx="12192000" cy="9872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807667"/>
            <a:ext cx="8679163" cy="20503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870042"/>
            <a:ext cx="8698213" cy="1819513"/>
          </a:xfrm>
          <a:prstGeom prst="rect">
            <a:avLst/>
          </a:prstGeom>
        </p:spPr>
      </p:pic>
      <p:pic>
        <p:nvPicPr>
          <p:cNvPr id="11" name="图片 7">
            <a:extLst>
              <a:ext uri="{FF2B5EF4-FFF2-40B4-BE49-F238E27FC236}">
                <a16:creationId xmlns:a16="http://schemas.microsoft.com/office/drawing/2014/main" xmlns="" id="{A5CBDCD1-37D3-4BA6-B392-6B5B69FCB6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509" y="4524432"/>
            <a:ext cx="4229441" cy="299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77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100077" y="2655741"/>
            <a:ext cx="6330174" cy="4470362"/>
            <a:chOff x="7100077" y="2655741"/>
            <a:chExt cx="6330174" cy="4470362"/>
          </a:xfrm>
        </p:grpSpPr>
        <p:pic>
          <p:nvPicPr>
            <p:cNvPr id="9" name="图片 7">
              <a:extLst>
                <a:ext uri="{FF2B5EF4-FFF2-40B4-BE49-F238E27FC236}">
                  <a16:creationId xmlns:a16="http://schemas.microsoft.com/office/drawing/2014/main" xmlns="" id="{122662D7-0FBE-4B47-9107-AE323B218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0077" y="2655741"/>
              <a:ext cx="6330174" cy="4470362"/>
            </a:xfrm>
            <a:prstGeom prst="rect">
              <a:avLst/>
            </a:prstGeom>
          </p:spPr>
        </p:pic>
        <p:sp>
          <p:nvSpPr>
            <p:cNvPr id="10" name="î$ḷiḋê">
              <a:extLst>
                <a:ext uri="{FF2B5EF4-FFF2-40B4-BE49-F238E27FC236}">
                  <a16:creationId xmlns:a16="http://schemas.microsoft.com/office/drawing/2014/main" xmlns="" id="{4865F036-34BC-48A3-98F5-B2DAB43D38DD}"/>
                </a:ext>
              </a:extLst>
            </p:cNvPr>
            <p:cNvSpPr/>
            <p:nvPr/>
          </p:nvSpPr>
          <p:spPr bwMode="auto">
            <a:xfrm rot="541340">
              <a:off x="9141096" y="3979227"/>
              <a:ext cx="3373154" cy="1440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altLang="zh-CN" sz="3200" dirty="0" smtClean="0">
                  <a:solidFill>
                    <a:schemeClr val="bg1"/>
                  </a:solidFill>
                </a:rPr>
                <a:t>HOMEWORK</a:t>
              </a:r>
              <a:endParaRPr lang="en-US" altLang="zh-CN" sz="2800" dirty="0">
                <a:solidFill>
                  <a:schemeClr val="bg1"/>
                </a:solidFill>
              </a:endParaRPr>
            </a:p>
            <a:p>
              <a:pPr marL="342900" indent="-342900">
                <a:lnSpc>
                  <a:spcPct val="150000"/>
                </a:lnSpc>
                <a:buFont typeface="Wingdings" panose="05000000000000000000" pitchFamily="2" charset="2"/>
                <a:buChar char="l"/>
              </a:pPr>
              <a:endParaRPr lang="en-US" altLang="zh-CN" sz="28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" name="图片 9">
            <a:extLst>
              <a:ext uri="{FF2B5EF4-FFF2-40B4-BE49-F238E27FC236}">
                <a16:creationId xmlns:a16="http://schemas.microsoft.com/office/drawing/2014/main" xmlns="" id="{EDE6AE05-637E-4B5F-8CA8-8D09E8D8E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666" y="4247626"/>
            <a:ext cx="3362620" cy="3362620"/>
          </a:xfrm>
          <a:prstGeom prst="rect">
            <a:avLst/>
          </a:prstGeom>
        </p:spPr>
      </p:pic>
      <p:pic>
        <p:nvPicPr>
          <p:cNvPr id="12" name="图片 11" descr="图片包含 玩具, 玩偶&#10;&#10;自动生成的说明">
            <a:extLst>
              <a:ext uri="{FF2B5EF4-FFF2-40B4-BE49-F238E27FC236}">
                <a16:creationId xmlns:a16="http://schemas.microsoft.com/office/drawing/2014/main" xmlns="" id="{E7987FC9-0CA6-4969-8231-59E65B3EB7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676" y="1986045"/>
            <a:ext cx="6214500" cy="5004691"/>
          </a:xfrm>
          <a:prstGeom prst="rect">
            <a:avLst/>
          </a:prstGeom>
        </p:spPr>
      </p:pic>
      <p:pic>
        <p:nvPicPr>
          <p:cNvPr id="22" name="图片 7">
            <a:extLst>
              <a:ext uri="{FF2B5EF4-FFF2-40B4-BE49-F238E27FC236}">
                <a16:creationId xmlns:a16="http://schemas.microsoft.com/office/drawing/2014/main" xmlns="" id="{7C5BCFB3-D09B-47B7-BD0D-4343A41304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5" y="1906447"/>
            <a:ext cx="5129125" cy="496921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61092" y="36422"/>
            <a:ext cx="7815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Wednesday, November 18</a:t>
            </a:r>
            <a:r>
              <a:rPr lang="en-US" sz="3600" baseline="30000" dirty="0" smtClean="0">
                <a:solidFill>
                  <a:schemeClr val="accent1">
                    <a:lumMod val="50000"/>
                  </a:schemeClr>
                </a:solidFill>
              </a:rPr>
              <a:t>th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 2020 </a:t>
            </a:r>
          </a:p>
          <a:p>
            <a:pPr algn="ctr"/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Period 30 - Lesson 3- A closer look 2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193036" y="927961"/>
            <a:ext cx="3549409" cy="1204348"/>
            <a:chOff x="2982020" y="1073515"/>
            <a:chExt cx="3549409" cy="1204348"/>
          </a:xfrm>
        </p:grpSpPr>
        <p:grpSp>
          <p:nvGrpSpPr>
            <p:cNvPr id="16" name="OCTOPUS"/>
            <p:cNvGrpSpPr/>
            <p:nvPr/>
          </p:nvGrpSpPr>
          <p:grpSpPr>
            <a:xfrm>
              <a:off x="2982020" y="1073515"/>
              <a:ext cx="1695201" cy="1204348"/>
              <a:chOff x="2517828" y="1146146"/>
              <a:chExt cx="2057747" cy="1461917"/>
            </a:xfrm>
          </p:grpSpPr>
          <p:pic>
            <p:nvPicPr>
              <p:cNvPr id="18" name="图片 15">
                <a:extLst>
                  <a:ext uri="{FF2B5EF4-FFF2-40B4-BE49-F238E27FC236}">
                    <a16:creationId xmlns:a16="http://schemas.microsoft.com/office/drawing/2014/main" xmlns="" id="{679BC306-9284-4EC4-972C-A129B2E71A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7828" y="1146146"/>
                <a:ext cx="2057747" cy="1461917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3370281" y="1492064"/>
                <a:ext cx="564260" cy="7845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</a:rPr>
                  <a:t>7</a:t>
                </a:r>
                <a:endParaRPr lang="en-US" sz="3600" b="1" dirty="0" smtClean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4449106" y="1405670"/>
              <a:ext cx="20823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u="sng" dirty="0" smtClean="0">
                  <a:solidFill>
                    <a:srgbClr val="FF0000"/>
                  </a:solidFill>
                </a:rPr>
                <a:t>Practice 3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703990" y="2980646"/>
            <a:ext cx="43155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1. Write 5 sentences using </a:t>
            </a:r>
            <a:r>
              <a:rPr lang="en-US" sz="3600" smtClean="0">
                <a:solidFill>
                  <a:schemeClr val="accent1">
                    <a:lumMod val="50000"/>
                  </a:schemeClr>
                </a:solidFill>
              </a:rPr>
              <a:t>comparative adjectives.</a:t>
            </a:r>
            <a:endParaRPr lang="en-US" sz="36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6231" y="4890316"/>
            <a:ext cx="4315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2. Prepare “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</a:rPr>
              <a:t>communication”</a:t>
            </a:r>
            <a:endParaRPr lang="en-US" sz="36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29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oard">
            <a:extLst>
              <a:ext uri="{FF2B5EF4-FFF2-40B4-BE49-F238E27FC236}">
                <a16:creationId xmlns:a16="http://schemas.microsoft.com/office/drawing/2014/main" xmlns="" id="{104C5DC3-403C-4206-868E-89700B3F01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94"/>
          <a:stretch/>
        </p:blipFill>
        <p:spPr>
          <a:xfrm>
            <a:off x="-3598606" y="1985320"/>
            <a:ext cx="21001703" cy="550405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89352" y="-117384"/>
            <a:ext cx="7815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Wednesday, November 18</a:t>
            </a:r>
            <a:r>
              <a:rPr lang="en-US" sz="3600" baseline="30000" dirty="0" smtClean="0">
                <a:solidFill>
                  <a:schemeClr val="accent1">
                    <a:lumMod val="50000"/>
                  </a:schemeClr>
                </a:solidFill>
              </a:rPr>
              <a:t>th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 2020 </a:t>
            </a:r>
          </a:p>
          <a:p>
            <a:pPr algn="ctr"/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Period 30 - Lesson 3- A closer look 2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6126" y="2664896"/>
            <a:ext cx="2522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Hot, tall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6126" y="3491026"/>
            <a:ext cx="318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M</a:t>
            </a:r>
            <a:r>
              <a:rPr lang="en-US" sz="3600" dirty="0" smtClean="0">
                <a:solidFill>
                  <a:srgbClr val="FF0000"/>
                </a:solidFill>
              </a:rPr>
              <a:t>odern, boring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6126" y="4217249"/>
            <a:ext cx="4494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7030A0"/>
                </a:solidFill>
              </a:rPr>
              <a:t>Beautiful, expensive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14855" y="2664896"/>
            <a:ext cx="2522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1 syllable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14855" y="3474307"/>
            <a:ext cx="2522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2</a:t>
            </a:r>
            <a:r>
              <a:rPr lang="en-US" sz="3600" dirty="0" smtClean="0">
                <a:solidFill>
                  <a:srgbClr val="FF0000"/>
                </a:solidFill>
              </a:rPr>
              <a:t> syllables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414855" y="4247899"/>
            <a:ext cx="2522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7030A0"/>
                </a:solidFill>
              </a:rPr>
              <a:t>3 syllables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46126" y="5185838"/>
            <a:ext cx="2421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</a:rPr>
              <a:t>Convenient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14855" y="5061238"/>
            <a:ext cx="2421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</a:rPr>
              <a:t>More than 3 syllables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2982020" y="1073515"/>
            <a:ext cx="6227960" cy="1204348"/>
            <a:chOff x="2506010" y="1073515"/>
            <a:chExt cx="6227960" cy="1204348"/>
          </a:xfrm>
        </p:grpSpPr>
        <p:grpSp>
          <p:nvGrpSpPr>
            <p:cNvPr id="27" name="OCTOPUS"/>
            <p:cNvGrpSpPr/>
            <p:nvPr/>
          </p:nvGrpSpPr>
          <p:grpSpPr>
            <a:xfrm>
              <a:off x="2506010" y="1073515"/>
              <a:ext cx="1695201" cy="1204348"/>
              <a:chOff x="2517828" y="1146146"/>
              <a:chExt cx="2057747" cy="1461917"/>
            </a:xfrm>
          </p:grpSpPr>
          <p:pic>
            <p:nvPicPr>
              <p:cNvPr id="25" name="图片 15">
                <a:extLst>
                  <a:ext uri="{FF2B5EF4-FFF2-40B4-BE49-F238E27FC236}">
                    <a16:creationId xmlns:a16="http://schemas.microsoft.com/office/drawing/2014/main" xmlns="" id="{679BC306-9284-4EC4-972C-A129B2E71A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7828" y="1146146"/>
                <a:ext cx="2057747" cy="1461917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3370281" y="1492064"/>
                <a:ext cx="564260" cy="7845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smtClean="0">
                    <a:solidFill>
                      <a:srgbClr val="FF0000"/>
                    </a:solidFill>
                  </a:rPr>
                  <a:t>1</a:t>
                </a: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3973096" y="1405670"/>
              <a:ext cx="47608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u="sng" dirty="0" smtClean="0">
                  <a:solidFill>
                    <a:srgbClr val="FF0000"/>
                  </a:solidFill>
                </a:rPr>
                <a:t>Counting syllables</a:t>
              </a:r>
            </a:p>
          </p:txBody>
        </p:sp>
      </p:grpSp>
      <p:sp>
        <p:nvSpPr>
          <p:cNvPr id="30" name="Right Brace 29"/>
          <p:cNvSpPr/>
          <p:nvPr/>
        </p:nvSpPr>
        <p:spPr>
          <a:xfrm>
            <a:off x="6734618" y="3756642"/>
            <a:ext cx="827514" cy="2227927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 b="1" dirty="0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698389" y="4540414"/>
            <a:ext cx="3207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</a:rPr>
              <a:t>Long adjective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377966" y="2637129"/>
            <a:ext cx="3423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</a:rPr>
              <a:t>Short adjective</a:t>
            </a:r>
          </a:p>
        </p:txBody>
      </p:sp>
      <p:sp>
        <p:nvSpPr>
          <p:cNvPr id="33" name="Right Brace 32"/>
          <p:cNvSpPr/>
          <p:nvPr/>
        </p:nvSpPr>
        <p:spPr>
          <a:xfrm>
            <a:off x="6488488" y="2762370"/>
            <a:ext cx="827514" cy="445142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 b="1" dirty="0">
              <a:ln w="5715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81882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30" grpId="0" animBg="1"/>
      <p:bldP spid="31" grpId="0"/>
      <p:bldP spid="32" grpId="0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789352" y="-117384"/>
            <a:ext cx="7815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Wednesday, November 18</a:t>
            </a:r>
            <a:r>
              <a:rPr lang="en-US" sz="3600" baseline="30000" dirty="0" smtClean="0">
                <a:solidFill>
                  <a:schemeClr val="accent1">
                    <a:lumMod val="50000"/>
                  </a:schemeClr>
                </a:solidFill>
              </a:rPr>
              <a:t>th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 2020 </a:t>
            </a:r>
          </a:p>
          <a:p>
            <a:pPr algn="ctr"/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Period 30 - Lesson 3- A closer look 2 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1949691" y="870313"/>
            <a:ext cx="8292618" cy="1292314"/>
            <a:chOff x="2506010" y="1088029"/>
            <a:chExt cx="8292618" cy="1204348"/>
          </a:xfrm>
        </p:grpSpPr>
        <p:sp>
          <p:nvSpPr>
            <p:cNvPr id="8" name="TextBox 7"/>
            <p:cNvSpPr txBox="1"/>
            <p:nvPr/>
          </p:nvSpPr>
          <p:spPr>
            <a:xfrm>
              <a:off x="3973095" y="1420184"/>
              <a:ext cx="6825533" cy="602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u="sng" dirty="0" smtClean="0">
                  <a:solidFill>
                    <a:srgbClr val="FF0000"/>
                  </a:solidFill>
                </a:rPr>
                <a:t>Comparative of short adjectives</a:t>
              </a:r>
            </a:p>
          </p:txBody>
        </p:sp>
        <p:grpSp>
          <p:nvGrpSpPr>
            <p:cNvPr id="9" name="OCTOPUS"/>
            <p:cNvGrpSpPr/>
            <p:nvPr/>
          </p:nvGrpSpPr>
          <p:grpSpPr>
            <a:xfrm>
              <a:off x="2506010" y="1088029"/>
              <a:ext cx="1695201" cy="1204348"/>
              <a:chOff x="2517828" y="1146146"/>
              <a:chExt cx="2057747" cy="1461917"/>
            </a:xfrm>
          </p:grpSpPr>
          <p:pic>
            <p:nvPicPr>
              <p:cNvPr id="10" name="图片 15">
                <a:extLst>
                  <a:ext uri="{FF2B5EF4-FFF2-40B4-BE49-F238E27FC236}">
                    <a16:creationId xmlns:a16="http://schemas.microsoft.com/office/drawing/2014/main" xmlns="" id="{679BC306-9284-4EC4-972C-A129B2E71A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7828" y="1146146"/>
                <a:ext cx="2057747" cy="1461917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3317427" y="1492064"/>
                <a:ext cx="564260" cy="7311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FF0000"/>
                    </a:solidFill>
                  </a:rPr>
                  <a:t>2</a:t>
                </a:r>
                <a:endParaRPr lang="en-US" sz="3600" dirty="0" smtClean="0">
                  <a:solidFill>
                    <a:srgbClr val="FF0000"/>
                  </a:solidFill>
                </a:endParaRPr>
              </a:p>
            </p:txBody>
          </p:sp>
        </p:grp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7101576A-14B2-4F59-898A-073A31ABA1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74" b="1"/>
          <a:stretch/>
        </p:blipFill>
        <p:spPr>
          <a:xfrm>
            <a:off x="-2264227" y="1968703"/>
            <a:ext cx="9114971" cy="5056211"/>
          </a:xfrm>
          <a:prstGeom prst="rect">
            <a:avLst/>
          </a:prstGeom>
        </p:spPr>
      </p:pic>
      <p:pic>
        <p:nvPicPr>
          <p:cNvPr id="14" name="图片 15">
            <a:extLst>
              <a:ext uri="{FF2B5EF4-FFF2-40B4-BE49-F238E27FC236}">
                <a16:creationId xmlns:a16="http://schemas.microsoft.com/office/drawing/2014/main" xmlns="" id="{3BDCFD2C-359B-4B27-B7E6-372F22A1EE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072" y="3813982"/>
            <a:ext cx="1170676" cy="1471475"/>
          </a:xfrm>
          <a:prstGeom prst="rect">
            <a:avLst/>
          </a:prstGeom>
        </p:spPr>
      </p:pic>
      <p:pic>
        <p:nvPicPr>
          <p:cNvPr id="16" name="图片 12">
            <a:extLst>
              <a:ext uri="{FF2B5EF4-FFF2-40B4-BE49-F238E27FC236}">
                <a16:creationId xmlns:a16="http://schemas.microsoft.com/office/drawing/2014/main" xmlns="" id="{7101576A-14B2-4F59-898A-073A31ABA1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9"/>
          <a:stretch/>
        </p:blipFill>
        <p:spPr>
          <a:xfrm>
            <a:off x="841829" y="1968703"/>
            <a:ext cx="13628913" cy="50524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17384" y="2164951"/>
            <a:ext cx="3825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Short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Adj</a:t>
            </a:r>
            <a:r>
              <a:rPr lang="en-US" sz="3600" dirty="0" smtClean="0">
                <a:solidFill>
                  <a:srgbClr val="FF0000"/>
                </a:solidFill>
              </a:rPr>
              <a:t> with </a:t>
            </a:r>
          </a:p>
          <a:p>
            <a:r>
              <a:rPr lang="en-US" sz="3600" b="1" u="sng" dirty="0" smtClean="0">
                <a:solidFill>
                  <a:srgbClr val="FF0000"/>
                </a:solidFill>
              </a:rPr>
              <a:t>1 syllable: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7384" y="3873080"/>
            <a:ext cx="2522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Tall -&gt; Tall</a:t>
            </a:r>
            <a:r>
              <a:rPr lang="en-US" sz="3600" b="1" u="sng" dirty="0" smtClean="0">
                <a:solidFill>
                  <a:schemeClr val="accent1">
                    <a:lumMod val="50000"/>
                  </a:schemeClr>
                </a:solidFill>
              </a:rPr>
              <a:t>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7384" y="3219931"/>
            <a:ext cx="3370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Short -&gt; Short</a:t>
            </a:r>
            <a:r>
              <a:rPr lang="en-US" sz="3600" b="1" u="sng" dirty="0" smtClean="0">
                <a:solidFill>
                  <a:schemeClr val="accent1">
                    <a:lumMod val="50000"/>
                  </a:schemeClr>
                </a:solidFill>
              </a:rPr>
              <a:t>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62846" y="2236438"/>
            <a:ext cx="60357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Short </a:t>
            </a:r>
            <a:r>
              <a:rPr lang="en-US" sz="3200" dirty="0" err="1" smtClean="0">
                <a:solidFill>
                  <a:srgbClr val="FF0000"/>
                </a:solidFill>
              </a:rPr>
              <a:t>Adj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with </a:t>
            </a:r>
            <a:r>
              <a:rPr lang="en-US" sz="3200" b="1" u="sng" dirty="0">
                <a:solidFill>
                  <a:srgbClr val="FF0000"/>
                </a:solidFill>
              </a:rPr>
              <a:t>2</a:t>
            </a:r>
            <a:r>
              <a:rPr lang="en-US" sz="3200" b="1" u="sng" dirty="0" smtClean="0">
                <a:solidFill>
                  <a:srgbClr val="FF0000"/>
                </a:solidFill>
              </a:rPr>
              <a:t> syllables </a:t>
            </a:r>
          </a:p>
          <a:p>
            <a:r>
              <a:rPr lang="en-US" sz="3200" b="1" u="sng" dirty="0" smtClean="0">
                <a:solidFill>
                  <a:srgbClr val="FF0000"/>
                </a:solidFill>
              </a:rPr>
              <a:t>(special endings): y, ow, et, </a:t>
            </a:r>
            <a:r>
              <a:rPr lang="en-US" sz="3200" b="1" u="sng" dirty="0" err="1" smtClean="0">
                <a:solidFill>
                  <a:srgbClr val="FF0000"/>
                </a:solidFill>
              </a:rPr>
              <a:t>er</a:t>
            </a:r>
            <a:r>
              <a:rPr lang="en-US" sz="3200" b="1" u="sng" dirty="0" smtClean="0">
                <a:solidFill>
                  <a:srgbClr val="FF0000"/>
                </a:solidFill>
              </a:rPr>
              <a:t>, le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02222" y="3215574"/>
            <a:ext cx="4698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Happy -&gt; Happ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</a:rPr>
              <a:t>ier</a:t>
            </a:r>
            <a:endParaRPr lang="en-US" sz="3600" b="1" u="sng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94852" y="3782469"/>
            <a:ext cx="4698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Narrow -&gt; Narrow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</a:rPr>
              <a:t>er</a:t>
            </a:r>
            <a:endParaRPr lang="en-US" sz="3600" b="1" u="sng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02222" y="5060093"/>
            <a:ext cx="4698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Quiet -&gt; Quiet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</a:rPr>
              <a:t>er</a:t>
            </a:r>
            <a:endParaRPr lang="en-US" sz="3600" b="1" u="sng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94852" y="4391745"/>
            <a:ext cx="4698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Clever -&gt; Clever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</a:rPr>
              <a:t>er</a:t>
            </a:r>
            <a:endParaRPr lang="en-US" sz="3600" b="1" u="sng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02222" y="5762019"/>
            <a:ext cx="4698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Simple -&gt; Simpl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</a:rPr>
              <a:t>er</a:t>
            </a:r>
            <a:endParaRPr lang="en-US" sz="3600" b="1" u="sng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4122" y="4482873"/>
            <a:ext cx="33311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</a:rPr>
              <a:t>NOTES:</a:t>
            </a:r>
          </a:p>
          <a:p>
            <a:r>
              <a:rPr lang="en-US" sz="3600" dirty="0" smtClean="0">
                <a:solidFill>
                  <a:srgbClr val="C00000"/>
                </a:solidFill>
              </a:rPr>
              <a:t>Slim -&gt; Slimmer</a:t>
            </a:r>
          </a:p>
          <a:p>
            <a:r>
              <a:rPr lang="en-US" sz="3600" dirty="0" smtClean="0">
                <a:solidFill>
                  <a:srgbClr val="C00000"/>
                </a:solidFill>
              </a:rPr>
              <a:t>Big -&gt; Bigger</a:t>
            </a:r>
          </a:p>
        </p:txBody>
      </p:sp>
      <p:grpSp>
        <p:nvGrpSpPr>
          <p:cNvPr id="32" name="Group 31"/>
          <p:cNvGrpSpPr/>
          <p:nvPr/>
        </p:nvGrpSpPr>
        <p:grpSpPr>
          <a:xfrm rot="802583">
            <a:off x="10811979" y="2819371"/>
            <a:ext cx="1254412" cy="898755"/>
            <a:chOff x="10604500" y="2466888"/>
            <a:chExt cx="1254412" cy="898755"/>
          </a:xfrm>
        </p:grpSpPr>
        <p:pic>
          <p:nvPicPr>
            <p:cNvPr id="30" name="图片 9" descr="图片包含 浅色, 深色, 指节铜套, 镜子&#10;&#10;自动生成的说明">
              <a:extLst>
                <a:ext uri="{FF2B5EF4-FFF2-40B4-BE49-F238E27FC236}">
                  <a16:creationId xmlns:a16="http://schemas.microsoft.com/office/drawing/2014/main" xmlns="" id="{10A059D4-D647-4107-A979-466427156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955" b="61809"/>
            <a:stretch/>
          </p:blipFill>
          <p:spPr>
            <a:xfrm rot="318111">
              <a:off x="10604500" y="2466888"/>
              <a:ext cx="1254412" cy="89875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 rot="20961710">
              <a:off x="10785197" y="2513967"/>
              <a:ext cx="10427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Let’s learn</a:t>
              </a:r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75581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5" grpId="0"/>
      <p:bldP spid="26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789352" y="-117384"/>
            <a:ext cx="7815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Wednesday, November 18</a:t>
            </a:r>
            <a:r>
              <a:rPr lang="en-US" sz="3600" baseline="30000" dirty="0" smtClean="0">
                <a:solidFill>
                  <a:schemeClr val="accent1">
                    <a:lumMod val="50000"/>
                  </a:schemeClr>
                </a:solidFill>
              </a:rPr>
              <a:t>th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 2020 </a:t>
            </a:r>
          </a:p>
          <a:p>
            <a:pPr algn="ctr"/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Period 30 - Lesson 3- A closer look 2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5795"/>
            <a:ext cx="12191999" cy="82046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982020" y="1073515"/>
            <a:ext cx="6227960" cy="1204348"/>
            <a:chOff x="2506010" y="1073515"/>
            <a:chExt cx="6227960" cy="1204348"/>
          </a:xfrm>
        </p:grpSpPr>
        <p:grpSp>
          <p:nvGrpSpPr>
            <p:cNvPr id="6" name="OCTOPUS"/>
            <p:cNvGrpSpPr/>
            <p:nvPr/>
          </p:nvGrpSpPr>
          <p:grpSpPr>
            <a:xfrm>
              <a:off x="2506010" y="1073515"/>
              <a:ext cx="1695201" cy="1204348"/>
              <a:chOff x="2517828" y="1146146"/>
              <a:chExt cx="2057747" cy="1461917"/>
            </a:xfrm>
          </p:grpSpPr>
          <p:pic>
            <p:nvPicPr>
              <p:cNvPr id="10" name="图片 15">
                <a:extLst>
                  <a:ext uri="{FF2B5EF4-FFF2-40B4-BE49-F238E27FC236}">
                    <a16:creationId xmlns:a16="http://schemas.microsoft.com/office/drawing/2014/main" xmlns="" id="{679BC306-9284-4EC4-972C-A129B2E71A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7828" y="1146146"/>
                <a:ext cx="2057747" cy="1461917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3370281" y="1492064"/>
                <a:ext cx="564260" cy="7845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</a:rPr>
                  <a:t>3</a:t>
                </a:r>
                <a:endParaRPr lang="en-US" sz="3600" b="1" dirty="0" smtClean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3973096" y="1405670"/>
              <a:ext cx="47608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u="sng" dirty="0" smtClean="0">
                  <a:solidFill>
                    <a:srgbClr val="FF0000"/>
                  </a:solidFill>
                </a:rPr>
                <a:t>Practice 1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2855171"/>
            <a:ext cx="3684283" cy="39474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88956" y="2534943"/>
            <a:ext cx="3962557" cy="43689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4147"/>
          <a:stretch/>
        </p:blipFill>
        <p:spPr>
          <a:xfrm>
            <a:off x="7173237" y="2500827"/>
            <a:ext cx="5056863" cy="44031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364042" y="5600791"/>
            <a:ext cx="1243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taller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99898" y="5655402"/>
            <a:ext cx="1243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bigger</a:t>
            </a:r>
          </a:p>
        </p:txBody>
      </p:sp>
    </p:spTree>
    <p:extLst>
      <p:ext uri="{BB962C8B-B14F-4D97-AF65-F5344CB8AC3E}">
        <p14:creationId xmlns:p14="http://schemas.microsoft.com/office/powerpoint/2010/main" val="31632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789352" y="-104321"/>
            <a:ext cx="7815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Wednesday, November 18</a:t>
            </a:r>
            <a:r>
              <a:rPr lang="en-US" sz="3600" baseline="30000" dirty="0" smtClean="0">
                <a:solidFill>
                  <a:schemeClr val="accent1">
                    <a:lumMod val="50000"/>
                  </a:schemeClr>
                </a:solidFill>
              </a:rPr>
              <a:t>th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 2020 </a:t>
            </a:r>
          </a:p>
          <a:p>
            <a:pPr algn="ctr"/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Period 30 - Lesson 3- A closer look 2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35795"/>
            <a:ext cx="12191999" cy="82046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982020" y="1073515"/>
            <a:ext cx="6227960" cy="1204348"/>
            <a:chOff x="2506010" y="1073515"/>
            <a:chExt cx="6227960" cy="1204348"/>
          </a:xfrm>
        </p:grpSpPr>
        <p:grpSp>
          <p:nvGrpSpPr>
            <p:cNvPr id="6" name="OCTOPUS"/>
            <p:cNvGrpSpPr/>
            <p:nvPr/>
          </p:nvGrpSpPr>
          <p:grpSpPr>
            <a:xfrm>
              <a:off x="2506010" y="1073515"/>
              <a:ext cx="1695201" cy="1204348"/>
              <a:chOff x="2517828" y="1146146"/>
              <a:chExt cx="2057747" cy="1461917"/>
            </a:xfrm>
          </p:grpSpPr>
          <p:pic>
            <p:nvPicPr>
              <p:cNvPr id="10" name="图片 15">
                <a:extLst>
                  <a:ext uri="{FF2B5EF4-FFF2-40B4-BE49-F238E27FC236}">
                    <a16:creationId xmlns:a16="http://schemas.microsoft.com/office/drawing/2014/main" xmlns="" id="{679BC306-9284-4EC4-972C-A129B2E71A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7828" y="1146146"/>
                <a:ext cx="2057747" cy="1461917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3370281" y="1492064"/>
                <a:ext cx="564260" cy="7845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</a:rPr>
                  <a:t>3</a:t>
                </a:r>
                <a:endParaRPr lang="en-US" sz="3600" b="1" dirty="0" smtClean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3973096" y="1405670"/>
              <a:ext cx="47608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u="sng" dirty="0" smtClean="0">
                  <a:solidFill>
                    <a:srgbClr val="FF0000"/>
                  </a:solidFill>
                </a:rPr>
                <a:t>Practice 1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659" r="2887"/>
          <a:stretch/>
        </p:blipFill>
        <p:spPr>
          <a:xfrm>
            <a:off x="13061" y="2756263"/>
            <a:ext cx="5734596" cy="40717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768" r="1854"/>
          <a:stretch/>
        </p:blipFill>
        <p:spPr>
          <a:xfrm>
            <a:off x="5747657" y="2786257"/>
            <a:ext cx="6322423" cy="40717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8932" y="5692295"/>
            <a:ext cx="1578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noisier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28386" y="5823390"/>
            <a:ext cx="1631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cheaper</a:t>
            </a:r>
          </a:p>
        </p:txBody>
      </p:sp>
    </p:spTree>
    <p:extLst>
      <p:ext uri="{BB962C8B-B14F-4D97-AF65-F5344CB8AC3E}">
        <p14:creationId xmlns:p14="http://schemas.microsoft.com/office/powerpoint/2010/main" val="390338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789352" y="-117384"/>
            <a:ext cx="7815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Wednesday, November 18</a:t>
            </a:r>
            <a:r>
              <a:rPr lang="en-US" sz="3600" baseline="30000" dirty="0" smtClean="0">
                <a:solidFill>
                  <a:schemeClr val="accent1">
                    <a:lumMod val="50000"/>
                  </a:schemeClr>
                </a:solidFill>
              </a:rPr>
              <a:t>th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 2020 </a:t>
            </a:r>
          </a:p>
          <a:p>
            <a:pPr algn="ctr"/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Period 30 - Lesson 3- A closer look 2 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1949691" y="870313"/>
            <a:ext cx="8292618" cy="1292314"/>
            <a:chOff x="2506010" y="1088029"/>
            <a:chExt cx="8292618" cy="1204348"/>
          </a:xfrm>
        </p:grpSpPr>
        <p:sp>
          <p:nvSpPr>
            <p:cNvPr id="8" name="TextBox 7"/>
            <p:cNvSpPr txBox="1"/>
            <p:nvPr/>
          </p:nvSpPr>
          <p:spPr>
            <a:xfrm>
              <a:off x="3973095" y="1420184"/>
              <a:ext cx="6825533" cy="602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u="sng" dirty="0" smtClean="0">
                  <a:solidFill>
                    <a:srgbClr val="FF0000"/>
                  </a:solidFill>
                </a:rPr>
                <a:t>Comparative of long adjectives</a:t>
              </a:r>
            </a:p>
          </p:txBody>
        </p:sp>
        <p:grpSp>
          <p:nvGrpSpPr>
            <p:cNvPr id="9" name="OCTOPUS"/>
            <p:cNvGrpSpPr/>
            <p:nvPr/>
          </p:nvGrpSpPr>
          <p:grpSpPr>
            <a:xfrm>
              <a:off x="2506010" y="1088029"/>
              <a:ext cx="1695201" cy="1204348"/>
              <a:chOff x="2517828" y="1146146"/>
              <a:chExt cx="2057747" cy="1461917"/>
            </a:xfrm>
          </p:grpSpPr>
          <p:pic>
            <p:nvPicPr>
              <p:cNvPr id="10" name="图片 15">
                <a:extLst>
                  <a:ext uri="{FF2B5EF4-FFF2-40B4-BE49-F238E27FC236}">
                    <a16:creationId xmlns:a16="http://schemas.microsoft.com/office/drawing/2014/main" xmlns="" id="{679BC306-9284-4EC4-972C-A129B2E71A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7828" y="1146146"/>
                <a:ext cx="2057747" cy="1461917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3317427" y="1492064"/>
                <a:ext cx="564260" cy="7311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</a:rPr>
                  <a:t>4</a:t>
                </a:r>
                <a:endParaRPr lang="en-US" sz="3600" b="1" dirty="0" smtClean="0">
                  <a:solidFill>
                    <a:srgbClr val="FF0000"/>
                  </a:solidFill>
                </a:endParaRPr>
              </a:p>
            </p:txBody>
          </p:sp>
        </p:grp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7101576A-14B2-4F59-898A-073A31ABA1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74" b="1"/>
          <a:stretch/>
        </p:blipFill>
        <p:spPr>
          <a:xfrm>
            <a:off x="-2681085" y="1949653"/>
            <a:ext cx="10614850" cy="5056211"/>
          </a:xfrm>
          <a:prstGeom prst="rect">
            <a:avLst/>
          </a:prstGeom>
        </p:spPr>
      </p:pic>
      <p:pic>
        <p:nvPicPr>
          <p:cNvPr id="14" name="图片 15">
            <a:extLst>
              <a:ext uri="{FF2B5EF4-FFF2-40B4-BE49-F238E27FC236}">
                <a16:creationId xmlns:a16="http://schemas.microsoft.com/office/drawing/2014/main" xmlns="" id="{3BDCFD2C-359B-4B27-B7E6-372F22A1EE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072" y="3813982"/>
            <a:ext cx="1170676" cy="1471475"/>
          </a:xfrm>
          <a:prstGeom prst="rect">
            <a:avLst/>
          </a:prstGeom>
        </p:spPr>
      </p:pic>
      <p:pic>
        <p:nvPicPr>
          <p:cNvPr id="16" name="图片 12">
            <a:extLst>
              <a:ext uri="{FF2B5EF4-FFF2-40B4-BE49-F238E27FC236}">
                <a16:creationId xmlns:a16="http://schemas.microsoft.com/office/drawing/2014/main" xmlns="" id="{7101576A-14B2-4F59-898A-073A31ABA1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9"/>
          <a:stretch/>
        </p:blipFill>
        <p:spPr>
          <a:xfrm>
            <a:off x="2920180" y="1906026"/>
            <a:ext cx="10490413" cy="50524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60302" y="2162627"/>
            <a:ext cx="2963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LONG </a:t>
            </a:r>
            <a:r>
              <a:rPr lang="en-US" sz="3600" dirty="0" err="1" smtClean="0">
                <a:solidFill>
                  <a:srgbClr val="FF0000"/>
                </a:solidFill>
              </a:rPr>
              <a:t>Adj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smtClean="0">
                <a:solidFill>
                  <a:srgbClr val="FF0000"/>
                </a:solidFill>
              </a:rPr>
              <a:t>with </a:t>
            </a:r>
          </a:p>
          <a:p>
            <a:pPr algn="ctr"/>
            <a:r>
              <a:rPr lang="en-US" sz="3600" b="1" u="sng" dirty="0">
                <a:solidFill>
                  <a:srgbClr val="FF0000"/>
                </a:solidFill>
              </a:rPr>
              <a:t>2</a:t>
            </a:r>
            <a:r>
              <a:rPr lang="en-US" sz="3600" b="1" u="sng" dirty="0" smtClean="0">
                <a:solidFill>
                  <a:srgbClr val="FF0000"/>
                </a:solidFill>
              </a:rPr>
              <a:t> syllables: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8259" y="3595395"/>
            <a:ext cx="5069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Modern -&gt; 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</a:rPr>
              <a:t>more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 modern</a:t>
            </a:r>
            <a:endParaRPr lang="en-US" sz="3600" b="1" u="sng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62661" y="2193356"/>
            <a:ext cx="4484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LONG </a:t>
            </a:r>
            <a:r>
              <a:rPr lang="en-US" sz="3200" dirty="0" err="1" smtClean="0">
                <a:solidFill>
                  <a:srgbClr val="FF0000"/>
                </a:solidFill>
              </a:rPr>
              <a:t>Adj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with </a:t>
            </a:r>
            <a:r>
              <a:rPr lang="en-US" sz="3200" b="1" dirty="0" smtClean="0">
                <a:solidFill>
                  <a:srgbClr val="FF0000"/>
                </a:solidFill>
              </a:rPr>
              <a:t>3</a:t>
            </a:r>
            <a:r>
              <a:rPr lang="en-US" sz="3200" b="1" u="sng" dirty="0" smtClean="0">
                <a:solidFill>
                  <a:srgbClr val="FF0000"/>
                </a:solidFill>
              </a:rPr>
              <a:t> syllables and more</a:t>
            </a:r>
          </a:p>
        </p:txBody>
      </p:sp>
      <p:grpSp>
        <p:nvGrpSpPr>
          <p:cNvPr id="32" name="Group 31"/>
          <p:cNvGrpSpPr/>
          <p:nvPr/>
        </p:nvGrpSpPr>
        <p:grpSpPr>
          <a:xfrm rot="802583">
            <a:off x="10811979" y="2819371"/>
            <a:ext cx="1254412" cy="898755"/>
            <a:chOff x="10604500" y="2466888"/>
            <a:chExt cx="1254412" cy="898755"/>
          </a:xfrm>
        </p:grpSpPr>
        <p:pic>
          <p:nvPicPr>
            <p:cNvPr id="30" name="图片 9" descr="图片包含 浅色, 深色, 指节铜套, 镜子&#10;&#10;自动生成的说明">
              <a:extLst>
                <a:ext uri="{FF2B5EF4-FFF2-40B4-BE49-F238E27FC236}">
                  <a16:creationId xmlns:a16="http://schemas.microsoft.com/office/drawing/2014/main" xmlns="" id="{10A059D4-D647-4107-A979-466427156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955" b="61809"/>
            <a:stretch/>
          </p:blipFill>
          <p:spPr>
            <a:xfrm rot="318111">
              <a:off x="10604500" y="2466888"/>
              <a:ext cx="1254412" cy="89875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 rot="20961710">
              <a:off x="10785197" y="2513967"/>
              <a:ext cx="10427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Let’s learn</a:t>
              </a:r>
              <a:endParaRPr lang="en-US" sz="2000" b="1" dirty="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07380" y="4348168"/>
            <a:ext cx="4458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Boring -&gt; 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</a:rPr>
              <a:t>more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 boring</a:t>
            </a:r>
            <a:endParaRPr lang="en-US" sz="3600" b="1" u="sng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76750" y="3318395"/>
            <a:ext cx="30087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- Beautiful -&gt; </a:t>
            </a:r>
            <a:r>
              <a:rPr lang="en-US" sz="3600" b="1" u="sng" dirty="0" smtClean="0">
                <a:solidFill>
                  <a:schemeClr val="accent1">
                    <a:lumMod val="50000"/>
                  </a:schemeClr>
                </a:solidFill>
              </a:rPr>
              <a:t>more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</a:rPr>
              <a:t>beatiful</a:t>
            </a:r>
            <a:endParaRPr lang="en-US" sz="3600" b="1" u="sng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376750" y="4518724"/>
            <a:ext cx="34562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- Convenient -&gt; </a:t>
            </a:r>
            <a:r>
              <a:rPr lang="en-US" sz="3600" b="1" u="sng" dirty="0" smtClean="0">
                <a:solidFill>
                  <a:schemeClr val="accent1">
                    <a:lumMod val="50000"/>
                  </a:schemeClr>
                </a:solidFill>
              </a:rPr>
              <a:t>more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 convenient</a:t>
            </a:r>
            <a:endParaRPr lang="en-US" sz="3600" b="1" u="sng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49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4" grpId="0"/>
      <p:bldP spid="29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321296" y="1073515"/>
            <a:ext cx="3549409" cy="1204348"/>
            <a:chOff x="2982020" y="1073515"/>
            <a:chExt cx="3549409" cy="1204348"/>
          </a:xfrm>
        </p:grpSpPr>
        <p:grpSp>
          <p:nvGrpSpPr>
            <p:cNvPr id="5" name="OCTOPUS"/>
            <p:cNvGrpSpPr/>
            <p:nvPr/>
          </p:nvGrpSpPr>
          <p:grpSpPr>
            <a:xfrm>
              <a:off x="2982020" y="1073515"/>
              <a:ext cx="1695201" cy="1204348"/>
              <a:chOff x="2517828" y="1146146"/>
              <a:chExt cx="2057747" cy="1461917"/>
            </a:xfrm>
          </p:grpSpPr>
          <p:pic>
            <p:nvPicPr>
              <p:cNvPr id="7" name="图片 15">
                <a:extLst>
                  <a:ext uri="{FF2B5EF4-FFF2-40B4-BE49-F238E27FC236}">
                    <a16:creationId xmlns:a16="http://schemas.microsoft.com/office/drawing/2014/main" xmlns="" id="{679BC306-9284-4EC4-972C-A129B2E71A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7828" y="1146146"/>
                <a:ext cx="2057747" cy="1461917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3370281" y="1492064"/>
                <a:ext cx="564260" cy="7845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</a:rPr>
                  <a:t>5</a:t>
                </a:r>
                <a:endParaRPr lang="en-US" sz="3600" b="1" dirty="0" smtClean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4449106" y="1405670"/>
              <a:ext cx="20823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u="sng" dirty="0" smtClean="0">
                  <a:solidFill>
                    <a:srgbClr val="FF0000"/>
                  </a:solidFill>
                </a:rPr>
                <a:t>Practice 2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789352" y="-117384"/>
            <a:ext cx="7815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Wednesday, November 18</a:t>
            </a:r>
            <a:r>
              <a:rPr lang="en-US" sz="3600" baseline="30000" dirty="0" smtClean="0">
                <a:solidFill>
                  <a:schemeClr val="accent1">
                    <a:lumMod val="50000"/>
                  </a:schemeClr>
                </a:solidFill>
              </a:rPr>
              <a:t>th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 2020 </a:t>
            </a:r>
          </a:p>
          <a:p>
            <a:pPr algn="ctr"/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Period 30 - Lesson 3- A closer look 2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109807"/>
            <a:ext cx="12192000" cy="7770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493" r="3896"/>
          <a:stretch/>
        </p:blipFill>
        <p:spPr>
          <a:xfrm>
            <a:off x="0" y="2886891"/>
            <a:ext cx="2704011" cy="38661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914"/>
          <a:stretch/>
        </p:blipFill>
        <p:spPr>
          <a:xfrm>
            <a:off x="2704011" y="2991880"/>
            <a:ext cx="4774043" cy="38661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662" r="1971"/>
          <a:stretch/>
        </p:blipFill>
        <p:spPr>
          <a:xfrm>
            <a:off x="7563395" y="2886891"/>
            <a:ext cx="4628605" cy="397110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870705" y="5447600"/>
            <a:ext cx="22713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m</a:t>
            </a:r>
            <a:r>
              <a:rPr lang="en-US" sz="3200" b="1" dirty="0" smtClean="0">
                <a:solidFill>
                  <a:srgbClr val="FF0000"/>
                </a:solidFill>
              </a:rPr>
              <a:t>ore convenient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16326" y="4859625"/>
            <a:ext cx="22713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m</a:t>
            </a:r>
            <a:r>
              <a:rPr lang="en-US" sz="3200" b="1" dirty="0" smtClean="0">
                <a:solidFill>
                  <a:srgbClr val="FF0000"/>
                </a:solidFill>
              </a:rPr>
              <a:t>ore beautiful</a:t>
            </a:r>
          </a:p>
        </p:txBody>
      </p:sp>
    </p:spTree>
    <p:extLst>
      <p:ext uri="{BB962C8B-B14F-4D97-AF65-F5344CB8AC3E}">
        <p14:creationId xmlns:p14="http://schemas.microsoft.com/office/powerpoint/2010/main" val="211966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321296" y="1073515"/>
            <a:ext cx="3549409" cy="1204348"/>
            <a:chOff x="2982020" y="1073515"/>
            <a:chExt cx="3549409" cy="1204348"/>
          </a:xfrm>
        </p:grpSpPr>
        <p:grpSp>
          <p:nvGrpSpPr>
            <p:cNvPr id="5" name="OCTOPUS"/>
            <p:cNvGrpSpPr/>
            <p:nvPr/>
          </p:nvGrpSpPr>
          <p:grpSpPr>
            <a:xfrm>
              <a:off x="2982020" y="1073515"/>
              <a:ext cx="1695201" cy="1204348"/>
              <a:chOff x="2517828" y="1146146"/>
              <a:chExt cx="2057747" cy="1461917"/>
            </a:xfrm>
          </p:grpSpPr>
          <p:pic>
            <p:nvPicPr>
              <p:cNvPr id="7" name="图片 15">
                <a:extLst>
                  <a:ext uri="{FF2B5EF4-FFF2-40B4-BE49-F238E27FC236}">
                    <a16:creationId xmlns:a16="http://schemas.microsoft.com/office/drawing/2014/main" xmlns="" id="{679BC306-9284-4EC4-972C-A129B2E71A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7828" y="1146146"/>
                <a:ext cx="2057747" cy="1461917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3370281" y="1492064"/>
                <a:ext cx="564260" cy="7845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</a:rPr>
                  <a:t>5</a:t>
                </a:r>
                <a:endParaRPr lang="en-US" sz="3600" b="1" dirty="0" smtClean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4449106" y="1405670"/>
              <a:ext cx="20823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u="sng" dirty="0" smtClean="0">
                  <a:solidFill>
                    <a:srgbClr val="FF0000"/>
                  </a:solidFill>
                </a:rPr>
                <a:t>Practice 2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789352" y="-117384"/>
            <a:ext cx="7815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Wednesday, November 18</a:t>
            </a:r>
            <a:r>
              <a:rPr lang="en-US" sz="3600" baseline="30000" dirty="0" smtClean="0">
                <a:solidFill>
                  <a:schemeClr val="accent1">
                    <a:lumMod val="50000"/>
                  </a:schemeClr>
                </a:solidFill>
              </a:rPr>
              <a:t>th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 2020 </a:t>
            </a:r>
          </a:p>
          <a:p>
            <a:pPr algn="ctr"/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Period 30 - Lesson 3- A closer look 2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109807"/>
            <a:ext cx="12192000" cy="7770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2886891"/>
            <a:ext cx="6252883" cy="39711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2067" y="5327003"/>
            <a:ext cx="3117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m</a:t>
            </a:r>
            <a:r>
              <a:rPr lang="en-US" sz="3200" b="1" dirty="0" smtClean="0">
                <a:solidFill>
                  <a:srgbClr val="FF0000"/>
                </a:solidFill>
              </a:rPr>
              <a:t>ore interesting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8404" y="2886891"/>
            <a:ext cx="6703596" cy="39451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059666" y="5031717"/>
            <a:ext cx="3208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m</a:t>
            </a:r>
            <a:r>
              <a:rPr lang="en-US" sz="3200" b="1" dirty="0" smtClean="0">
                <a:solidFill>
                  <a:srgbClr val="FF0000"/>
                </a:solidFill>
              </a:rPr>
              <a:t>ore expensive</a:t>
            </a:r>
          </a:p>
        </p:txBody>
      </p:sp>
    </p:spTree>
    <p:extLst>
      <p:ext uri="{BB962C8B-B14F-4D97-AF65-F5344CB8AC3E}">
        <p14:creationId xmlns:p14="http://schemas.microsoft.com/office/powerpoint/2010/main" val="18676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</TotalTime>
  <Words>859</Words>
  <Application>Microsoft Office PowerPoint</Application>
  <PresentationFormat>Custom</PresentationFormat>
  <Paragraphs>228</Paragraphs>
  <Slides>23</Slides>
  <Notes>1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Lenovo</cp:lastModifiedBy>
  <cp:revision>68</cp:revision>
  <dcterms:created xsi:type="dcterms:W3CDTF">2020-11-25T04:50:52Z</dcterms:created>
  <dcterms:modified xsi:type="dcterms:W3CDTF">2021-08-06T14:24:16Z</dcterms:modified>
</cp:coreProperties>
</file>